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62" r:id="rId2"/>
    <p:sldId id="261" r:id="rId3"/>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E9BDFF"/>
    <a:srgbClr val="FF5B5F"/>
    <a:srgbClr val="FF7C80"/>
    <a:srgbClr val="FFD9EC"/>
    <a:srgbClr val="FF6600"/>
    <a:srgbClr val="CEDE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A25C6D-8682-473A-BD17-805B8B30BCBC}" v="7" dt="2021-05-28T07:55:14.902"/>
    <p1510:client id="{74968572-5F36-41FC-9DE0-CB94584D5F84}" v="84" dt="2021-05-28T07:37:45.28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194" autoAdjust="0"/>
    <p:restoredTop sz="94660"/>
  </p:normalViewPr>
  <p:slideViewPr>
    <p:cSldViewPr snapToGrid="0">
      <p:cViewPr>
        <p:scale>
          <a:sx n="125" d="100"/>
          <a:sy n="125" d="100"/>
        </p:scale>
        <p:origin x="-2268" y="-8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渡辺 雅之" userId="fc500e18ba81363a" providerId="LiveId" clId="{16A25C6D-8682-473A-BD17-805B8B30BCBC}"/>
    <pc:docChg chg="undo custSel modSld">
      <pc:chgData name="渡辺 雅之" userId="fc500e18ba81363a" providerId="LiveId" clId="{16A25C6D-8682-473A-BD17-805B8B30BCBC}" dt="2021-05-28T07:57:32.647" v="334" actId="14100"/>
      <pc:docMkLst>
        <pc:docMk/>
      </pc:docMkLst>
      <pc:sldChg chg="addSp delSp modSp mod">
        <pc:chgData name="渡辺 雅之" userId="fc500e18ba81363a" providerId="LiveId" clId="{16A25C6D-8682-473A-BD17-805B8B30BCBC}" dt="2021-05-28T07:57:32.647" v="334" actId="14100"/>
        <pc:sldMkLst>
          <pc:docMk/>
          <pc:sldMk cId="3720913164" sldId="261"/>
        </pc:sldMkLst>
        <pc:spChg chg="add mod topLvl">
          <ac:chgData name="渡辺 雅之" userId="fc500e18ba81363a" providerId="LiveId" clId="{16A25C6D-8682-473A-BD17-805B8B30BCBC}" dt="2021-05-28T07:53:48.820" v="285" actId="403"/>
          <ac:spMkLst>
            <pc:docMk/>
            <pc:sldMk cId="3720913164" sldId="261"/>
            <ac:spMk id="30" creationId="{E7CCC9DD-8570-4352-B3FF-00746443B421}"/>
          </ac:spMkLst>
        </pc:spChg>
        <pc:spChg chg="add mod topLvl">
          <ac:chgData name="渡辺 雅之" userId="fc500e18ba81363a" providerId="LiveId" clId="{16A25C6D-8682-473A-BD17-805B8B30BCBC}" dt="2021-05-28T07:44:40.507" v="35" actId="1076"/>
          <ac:spMkLst>
            <pc:docMk/>
            <pc:sldMk cId="3720913164" sldId="261"/>
            <ac:spMk id="31" creationId="{185F1312-B11B-4640-A52F-F9838A03AFB0}"/>
          </ac:spMkLst>
        </pc:spChg>
        <pc:spChg chg="add del">
          <ac:chgData name="渡辺 雅之" userId="fc500e18ba81363a" providerId="LiveId" clId="{16A25C6D-8682-473A-BD17-805B8B30BCBC}" dt="2021-05-28T07:41:01.487" v="7" actId="22"/>
          <ac:spMkLst>
            <pc:docMk/>
            <pc:sldMk cId="3720913164" sldId="261"/>
            <ac:spMk id="31" creationId="{83AF158A-8954-4195-99F0-A006E2DAFB05}"/>
          </ac:spMkLst>
        </pc:spChg>
        <pc:spChg chg="add mod topLvl">
          <ac:chgData name="渡辺 雅之" userId="fc500e18ba81363a" providerId="LiveId" clId="{16A25C6D-8682-473A-BD17-805B8B30BCBC}" dt="2021-05-28T07:53:48.820" v="285" actId="403"/>
          <ac:spMkLst>
            <pc:docMk/>
            <pc:sldMk cId="3720913164" sldId="261"/>
            <ac:spMk id="32" creationId="{2AD3241D-5C11-4759-88B1-A77C6FC470C2}"/>
          </ac:spMkLst>
        </pc:spChg>
        <pc:spChg chg="add del">
          <ac:chgData name="渡辺 雅之" userId="fc500e18ba81363a" providerId="LiveId" clId="{16A25C6D-8682-473A-BD17-805B8B30BCBC}" dt="2021-05-28T07:41:04.564" v="9" actId="22"/>
          <ac:spMkLst>
            <pc:docMk/>
            <pc:sldMk cId="3720913164" sldId="261"/>
            <ac:spMk id="33" creationId="{D443F1D0-C7D9-4914-8798-8AC1B87E6265}"/>
          </ac:spMkLst>
        </pc:spChg>
        <pc:spChg chg="add mod topLvl">
          <ac:chgData name="渡辺 雅之" userId="fc500e18ba81363a" providerId="LiveId" clId="{16A25C6D-8682-473A-BD17-805B8B30BCBC}" dt="2021-05-28T07:53:48.820" v="285" actId="403"/>
          <ac:spMkLst>
            <pc:docMk/>
            <pc:sldMk cId="3720913164" sldId="261"/>
            <ac:spMk id="33" creationId="{F7A3F6F3-5B70-421D-AE28-5A5EEE3D5713}"/>
          </ac:spMkLst>
        </pc:spChg>
        <pc:spChg chg="add mod topLvl">
          <ac:chgData name="渡辺 雅之" userId="fc500e18ba81363a" providerId="LiveId" clId="{16A25C6D-8682-473A-BD17-805B8B30BCBC}" dt="2021-05-28T07:53:48.820" v="285" actId="403"/>
          <ac:spMkLst>
            <pc:docMk/>
            <pc:sldMk cId="3720913164" sldId="261"/>
            <ac:spMk id="34" creationId="{DC05D5F3-7C9F-4F06-8E37-759A722D2484}"/>
          </ac:spMkLst>
        </pc:spChg>
        <pc:spChg chg="add mod topLvl">
          <ac:chgData name="渡辺 雅之" userId="fc500e18ba81363a" providerId="LiveId" clId="{16A25C6D-8682-473A-BD17-805B8B30BCBC}" dt="2021-05-28T07:53:48.820" v="285" actId="403"/>
          <ac:spMkLst>
            <pc:docMk/>
            <pc:sldMk cId="3720913164" sldId="261"/>
            <ac:spMk id="35" creationId="{DFC256CF-B30D-446B-8F5C-3DA1DF14B098}"/>
          </ac:spMkLst>
        </pc:spChg>
        <pc:spChg chg="add mod topLvl">
          <ac:chgData name="渡辺 雅之" userId="fc500e18ba81363a" providerId="LiveId" clId="{16A25C6D-8682-473A-BD17-805B8B30BCBC}" dt="2021-05-28T07:53:48.820" v="285" actId="403"/>
          <ac:spMkLst>
            <pc:docMk/>
            <pc:sldMk cId="3720913164" sldId="261"/>
            <ac:spMk id="37" creationId="{67C00A4D-1EF7-48BB-9AD8-E6A2FF9DECCE}"/>
          </ac:spMkLst>
        </pc:spChg>
        <pc:spChg chg="add mod topLvl">
          <ac:chgData name="渡辺 雅之" userId="fc500e18ba81363a" providerId="LiveId" clId="{16A25C6D-8682-473A-BD17-805B8B30BCBC}" dt="2021-05-28T07:56:32.388" v="315" actId="1076"/>
          <ac:spMkLst>
            <pc:docMk/>
            <pc:sldMk cId="3720913164" sldId="261"/>
            <ac:spMk id="38" creationId="{6C40C3E4-3F98-4243-8862-84642A0B36CB}"/>
          </ac:spMkLst>
        </pc:spChg>
        <pc:spChg chg="add mod topLvl">
          <ac:chgData name="渡辺 雅之" userId="fc500e18ba81363a" providerId="LiveId" clId="{16A25C6D-8682-473A-BD17-805B8B30BCBC}" dt="2021-05-28T07:56:35.435" v="316" actId="1076"/>
          <ac:spMkLst>
            <pc:docMk/>
            <pc:sldMk cId="3720913164" sldId="261"/>
            <ac:spMk id="46" creationId="{116C6D54-94D4-4DE8-A676-980CFF4202D8}"/>
          </ac:spMkLst>
        </pc:spChg>
        <pc:spChg chg="add mod topLvl">
          <ac:chgData name="渡辺 雅之" userId="fc500e18ba81363a" providerId="LiveId" clId="{16A25C6D-8682-473A-BD17-805B8B30BCBC}" dt="2021-05-28T07:57:32.647" v="334" actId="14100"/>
          <ac:spMkLst>
            <pc:docMk/>
            <pc:sldMk cId="3720913164" sldId="261"/>
            <ac:spMk id="47" creationId="{119F379D-B8E9-4519-9649-4ED9B7D05436}"/>
          </ac:spMkLst>
        </pc:spChg>
        <pc:spChg chg="add mod topLvl">
          <ac:chgData name="渡辺 雅之" userId="fc500e18ba81363a" providerId="LiveId" clId="{16A25C6D-8682-473A-BD17-805B8B30BCBC}" dt="2021-05-28T07:57:24.366" v="333" actId="14100"/>
          <ac:spMkLst>
            <pc:docMk/>
            <pc:sldMk cId="3720913164" sldId="261"/>
            <ac:spMk id="49" creationId="{8D3E1AE6-5A2A-421D-B1A6-2FD1E0EC768D}"/>
          </ac:spMkLst>
        </pc:spChg>
        <pc:spChg chg="add mod topLvl">
          <ac:chgData name="渡辺 雅之" userId="fc500e18ba81363a" providerId="LiveId" clId="{16A25C6D-8682-473A-BD17-805B8B30BCBC}" dt="2021-05-28T07:53:48.820" v="285" actId="403"/>
          <ac:spMkLst>
            <pc:docMk/>
            <pc:sldMk cId="3720913164" sldId="261"/>
            <ac:spMk id="51" creationId="{DA906285-3A4B-4D39-A011-0A2F6E7C41D7}"/>
          </ac:spMkLst>
        </pc:spChg>
        <pc:spChg chg="add mod topLvl">
          <ac:chgData name="渡辺 雅之" userId="fc500e18ba81363a" providerId="LiveId" clId="{16A25C6D-8682-473A-BD17-805B8B30BCBC}" dt="2021-05-28T07:53:48.820" v="285" actId="403"/>
          <ac:spMkLst>
            <pc:docMk/>
            <pc:sldMk cId="3720913164" sldId="261"/>
            <ac:spMk id="69" creationId="{DD180A68-4889-471D-BBB6-2D6B46694C9D}"/>
          </ac:spMkLst>
        </pc:spChg>
        <pc:spChg chg="add mod topLvl">
          <ac:chgData name="渡辺 雅之" userId="fc500e18ba81363a" providerId="LiveId" clId="{16A25C6D-8682-473A-BD17-805B8B30BCBC}" dt="2021-05-28T07:53:48.820" v="285" actId="403"/>
          <ac:spMkLst>
            <pc:docMk/>
            <pc:sldMk cId="3720913164" sldId="261"/>
            <ac:spMk id="72" creationId="{D4036640-9DBD-4847-BADE-A7337CFAFAB4}"/>
          </ac:spMkLst>
        </pc:spChg>
        <pc:spChg chg="add mod topLvl">
          <ac:chgData name="渡辺 雅之" userId="fc500e18ba81363a" providerId="LiveId" clId="{16A25C6D-8682-473A-BD17-805B8B30BCBC}" dt="2021-05-28T07:53:48.820" v="285" actId="403"/>
          <ac:spMkLst>
            <pc:docMk/>
            <pc:sldMk cId="3720913164" sldId="261"/>
            <ac:spMk id="73" creationId="{1370453E-1542-4ED4-8150-FF3563DE4D0E}"/>
          </ac:spMkLst>
        </pc:spChg>
        <pc:spChg chg="add mod topLvl">
          <ac:chgData name="渡辺 雅之" userId="fc500e18ba81363a" providerId="LiveId" clId="{16A25C6D-8682-473A-BD17-805B8B30BCBC}" dt="2021-05-28T07:53:48.820" v="285" actId="403"/>
          <ac:spMkLst>
            <pc:docMk/>
            <pc:sldMk cId="3720913164" sldId="261"/>
            <ac:spMk id="75" creationId="{3025018E-B6B1-4E9B-B12D-1AEFBF74062A}"/>
          </ac:spMkLst>
        </pc:spChg>
        <pc:spChg chg="add mod topLvl">
          <ac:chgData name="渡辺 雅之" userId="fc500e18ba81363a" providerId="LiveId" clId="{16A25C6D-8682-473A-BD17-805B8B30BCBC}" dt="2021-05-28T07:53:48.820" v="285" actId="403"/>
          <ac:spMkLst>
            <pc:docMk/>
            <pc:sldMk cId="3720913164" sldId="261"/>
            <ac:spMk id="76" creationId="{6F6E886E-D5A0-47DE-8D12-AFA9E7596E29}"/>
          </ac:spMkLst>
        </pc:spChg>
        <pc:spChg chg="add mod topLvl">
          <ac:chgData name="渡辺 雅之" userId="fc500e18ba81363a" providerId="LiveId" clId="{16A25C6D-8682-473A-BD17-805B8B30BCBC}" dt="2021-05-28T07:53:48.820" v="285" actId="403"/>
          <ac:spMkLst>
            <pc:docMk/>
            <pc:sldMk cId="3720913164" sldId="261"/>
            <ac:spMk id="77" creationId="{76CC5EFA-A3BE-4223-A0C0-A9A460AF0E8F}"/>
          </ac:spMkLst>
        </pc:spChg>
        <pc:spChg chg="add mod topLvl">
          <ac:chgData name="渡辺 雅之" userId="fc500e18ba81363a" providerId="LiveId" clId="{16A25C6D-8682-473A-BD17-805B8B30BCBC}" dt="2021-05-28T07:54:06.105" v="292" actId="1036"/>
          <ac:spMkLst>
            <pc:docMk/>
            <pc:sldMk cId="3720913164" sldId="261"/>
            <ac:spMk id="80" creationId="{43604159-B020-4FC7-8A0E-A400DC7DA817}"/>
          </ac:spMkLst>
        </pc:spChg>
        <pc:spChg chg="add mod topLvl">
          <ac:chgData name="渡辺 雅之" userId="fc500e18ba81363a" providerId="LiveId" clId="{16A25C6D-8682-473A-BD17-805B8B30BCBC}" dt="2021-05-28T07:54:06.105" v="292" actId="1036"/>
          <ac:spMkLst>
            <pc:docMk/>
            <pc:sldMk cId="3720913164" sldId="261"/>
            <ac:spMk id="81" creationId="{1B808404-EAF2-4FAC-BD65-79026F9B0A10}"/>
          </ac:spMkLst>
        </pc:spChg>
        <pc:spChg chg="add mod topLvl">
          <ac:chgData name="渡辺 雅之" userId="fc500e18ba81363a" providerId="LiveId" clId="{16A25C6D-8682-473A-BD17-805B8B30BCBC}" dt="2021-05-28T07:54:06.105" v="292" actId="1036"/>
          <ac:spMkLst>
            <pc:docMk/>
            <pc:sldMk cId="3720913164" sldId="261"/>
            <ac:spMk id="82" creationId="{E448D3DE-7E4E-4D91-88B4-41249EA419D7}"/>
          </ac:spMkLst>
        </pc:spChg>
        <pc:grpChg chg="del mod">
          <ac:chgData name="渡辺 雅之" userId="fc500e18ba81363a" providerId="LiveId" clId="{16A25C6D-8682-473A-BD17-805B8B30BCBC}" dt="2021-05-28T07:50:11.683" v="128" actId="478"/>
          <ac:grpSpMkLst>
            <pc:docMk/>
            <pc:sldMk cId="3720913164" sldId="261"/>
            <ac:grpSpMk id="2" creationId="{F24C2BD3-910E-486D-8CCC-10FF8AFFD794}"/>
          </ac:grpSpMkLst>
        </pc:grpChg>
        <pc:grpChg chg="add del mod">
          <ac:chgData name="渡辺 雅之" userId="fc500e18ba81363a" providerId="LiveId" clId="{16A25C6D-8682-473A-BD17-805B8B30BCBC}" dt="2021-05-28T07:43:48.405" v="29" actId="165"/>
          <ac:grpSpMkLst>
            <pc:docMk/>
            <pc:sldMk cId="3720913164" sldId="261"/>
            <ac:grpSpMk id="4" creationId="{2995BCFA-E146-418C-8F49-AE6AD51ED067}"/>
          </ac:grpSpMkLst>
        </pc:grpChg>
        <pc:picChg chg="add mod">
          <ac:chgData name="渡辺 雅之" userId="fc500e18ba81363a" providerId="LiveId" clId="{16A25C6D-8682-473A-BD17-805B8B30BCBC}" dt="2021-05-28T07:41:29.448" v="12" actId="1076"/>
          <ac:picMkLst>
            <pc:docMk/>
            <pc:sldMk cId="3720913164" sldId="261"/>
            <ac:picMk id="7" creationId="{D6C26FAD-B2BB-468C-B5AF-01AD6E43D3F4}"/>
          </ac:picMkLst>
        </pc:picChg>
        <pc:picChg chg="del">
          <ac:chgData name="渡辺 雅之" userId="fc500e18ba81363a" providerId="LiveId" clId="{16A25C6D-8682-473A-BD17-805B8B30BCBC}" dt="2021-05-28T07:40:59.120" v="5" actId="478"/>
          <ac:picMkLst>
            <pc:docMk/>
            <pc:sldMk cId="3720913164" sldId="261"/>
            <ac:picMk id="27" creationId="{27F52FA4-A563-48DF-9B34-4153060F6F33}"/>
          </ac:picMkLst>
        </pc:picChg>
        <pc:cxnChg chg="add del mod topLvl">
          <ac:chgData name="渡辺 雅之" userId="fc500e18ba81363a" providerId="LiveId" clId="{16A25C6D-8682-473A-BD17-805B8B30BCBC}" dt="2021-05-28T07:49:34.159" v="93" actId="478"/>
          <ac:cxnSpMkLst>
            <pc:docMk/>
            <pc:sldMk cId="3720913164" sldId="261"/>
            <ac:cxnSpMk id="39" creationId="{05C27EC3-3959-4928-9A4C-17390AFB000F}"/>
          </ac:cxnSpMkLst>
        </pc:cxnChg>
        <pc:cxnChg chg="add mod topLvl">
          <ac:chgData name="渡辺 雅之" userId="fc500e18ba81363a" providerId="LiveId" clId="{16A25C6D-8682-473A-BD17-805B8B30BCBC}" dt="2021-05-28T07:53:48.820" v="285" actId="403"/>
          <ac:cxnSpMkLst>
            <pc:docMk/>
            <pc:sldMk cId="3720913164" sldId="261"/>
            <ac:cxnSpMk id="53" creationId="{3EEBADB1-36F3-44D5-B708-4DE2E4D6AD71}"/>
          </ac:cxnSpMkLst>
        </pc:cxnChg>
        <pc:cxnChg chg="mod">
          <ac:chgData name="渡辺 雅之" userId="fc500e18ba81363a" providerId="LiveId" clId="{16A25C6D-8682-473A-BD17-805B8B30BCBC}" dt="2021-05-28T07:50:11.683" v="128" actId="478"/>
          <ac:cxnSpMkLst>
            <pc:docMk/>
            <pc:sldMk cId="3720913164" sldId="261"/>
            <ac:cxnSpMk id="64" creationId="{41FF29A8-A1EA-4CCA-B98C-5302DD4E4E32}"/>
          </ac:cxnSpMkLst>
        </pc:cxnChg>
        <pc:cxnChg chg="add mod topLvl">
          <ac:chgData name="渡辺 雅之" userId="fc500e18ba81363a" providerId="LiveId" clId="{16A25C6D-8682-473A-BD17-805B8B30BCBC}" dt="2021-05-28T07:52:18.643" v="272" actId="1037"/>
          <ac:cxnSpMkLst>
            <pc:docMk/>
            <pc:sldMk cId="3720913164" sldId="261"/>
            <ac:cxnSpMk id="70" creationId="{9838D452-C3EA-47A0-85FF-46BE380CCEF2}"/>
          </ac:cxnSpMkLst>
        </pc:cxnChg>
        <pc:cxnChg chg="add mod topLvl">
          <ac:chgData name="渡辺 雅之" userId="fc500e18ba81363a" providerId="LiveId" clId="{16A25C6D-8682-473A-BD17-805B8B30BCBC}" dt="2021-05-28T07:52:18.643" v="272" actId="1037"/>
          <ac:cxnSpMkLst>
            <pc:docMk/>
            <pc:sldMk cId="3720913164" sldId="261"/>
            <ac:cxnSpMk id="71" creationId="{09BE2417-DF07-483C-90F8-212FF109B6B1}"/>
          </ac:cxnSpMkLst>
        </pc:cxnChg>
        <pc:cxnChg chg="add mod topLvl">
          <ac:chgData name="渡辺 雅之" userId="fc500e18ba81363a" providerId="LiveId" clId="{16A25C6D-8682-473A-BD17-805B8B30BCBC}" dt="2021-05-28T07:52:18.643" v="272" actId="1037"/>
          <ac:cxnSpMkLst>
            <pc:docMk/>
            <pc:sldMk cId="3720913164" sldId="261"/>
            <ac:cxnSpMk id="74" creationId="{9C33052A-A5D9-468B-B10D-925D043D3318}"/>
          </ac:cxnSpMkLst>
        </pc:cxnChg>
        <pc:cxnChg chg="add del mod topLvl">
          <ac:chgData name="渡辺 雅之" userId="fc500e18ba81363a" providerId="LiveId" clId="{16A25C6D-8682-473A-BD17-805B8B30BCBC}" dt="2021-05-28T07:52:34.019" v="275" actId="478"/>
          <ac:cxnSpMkLst>
            <pc:docMk/>
            <pc:sldMk cId="3720913164" sldId="261"/>
            <ac:cxnSpMk id="78" creationId="{C3592BB7-973B-4958-A6E9-38FBE5741C39}"/>
          </ac:cxnSpMkLst>
        </pc:cxnChg>
        <pc:cxnChg chg="add mod topLvl">
          <ac:chgData name="渡辺 雅之" userId="fc500e18ba81363a" providerId="LiveId" clId="{16A25C6D-8682-473A-BD17-805B8B30BCBC}" dt="2021-05-28T07:54:13.762" v="293" actId="14100"/>
          <ac:cxnSpMkLst>
            <pc:docMk/>
            <pc:sldMk cId="3720913164" sldId="261"/>
            <ac:cxnSpMk id="79" creationId="{1CDC99CF-8A21-4AC6-9936-2A8ABF27771B}"/>
          </ac:cxnSpMkLst>
        </pc:cxnChg>
        <pc:cxnChg chg="add mod topLvl">
          <ac:chgData name="渡辺 雅之" userId="fc500e18ba81363a" providerId="LiveId" clId="{16A25C6D-8682-473A-BD17-805B8B30BCBC}" dt="2021-05-28T07:54:06.105" v="292" actId="1036"/>
          <ac:cxnSpMkLst>
            <pc:docMk/>
            <pc:sldMk cId="3720913164" sldId="261"/>
            <ac:cxnSpMk id="83" creationId="{7A699B49-0325-421D-864C-15E044A571A0}"/>
          </ac:cxnSpMkLst>
        </pc:cxnChg>
        <pc:cxnChg chg="add mod">
          <ac:chgData name="渡辺 雅之" userId="fc500e18ba81363a" providerId="LiveId" clId="{16A25C6D-8682-473A-BD17-805B8B30BCBC}" dt="2021-05-28T07:53:48.820" v="285" actId="403"/>
          <ac:cxnSpMkLst>
            <pc:docMk/>
            <pc:sldMk cId="3720913164" sldId="261"/>
            <ac:cxnSpMk id="84" creationId="{75687240-898F-4951-8122-C245823DB5D0}"/>
          </ac:cxnSpMkLst>
        </pc:cxnChg>
      </pc:sldChg>
      <pc:sldChg chg="addSp delSp modSp mod">
        <pc:chgData name="渡辺 雅之" userId="fc500e18ba81363a" providerId="LiveId" clId="{16A25C6D-8682-473A-BD17-805B8B30BCBC}" dt="2021-05-28T07:56:09.951" v="314" actId="20577"/>
        <pc:sldMkLst>
          <pc:docMk/>
          <pc:sldMk cId="3216231713" sldId="262"/>
        </pc:sldMkLst>
        <pc:spChg chg="mod">
          <ac:chgData name="渡辺 雅之" userId="fc500e18ba81363a" providerId="LiveId" clId="{16A25C6D-8682-473A-BD17-805B8B30BCBC}" dt="2021-05-28T07:55:14.902" v="309"/>
          <ac:spMkLst>
            <pc:docMk/>
            <pc:sldMk cId="3216231713" sldId="262"/>
            <ac:spMk id="3" creationId="{9AF8F6DA-8EC3-4F26-ACC2-BD366CB91E0F}"/>
          </ac:spMkLst>
        </pc:spChg>
        <pc:spChg chg="mod">
          <ac:chgData name="渡辺 雅之" userId="fc500e18ba81363a" providerId="LiveId" clId="{16A25C6D-8682-473A-BD17-805B8B30BCBC}" dt="2021-05-28T07:56:09.951" v="314" actId="20577"/>
          <ac:spMkLst>
            <pc:docMk/>
            <pc:sldMk cId="3216231713" sldId="262"/>
            <ac:spMk id="4" creationId="{C516FE77-EFE9-49E7-9D15-73E89BA2D180}"/>
          </ac:spMkLst>
        </pc:spChg>
        <pc:spChg chg="add del">
          <ac:chgData name="渡辺 雅之" userId="fc500e18ba81363a" providerId="LiveId" clId="{16A25C6D-8682-473A-BD17-805B8B30BCBC}" dt="2021-05-28T07:40:50.976" v="1" actId="22"/>
          <ac:spMkLst>
            <pc:docMk/>
            <pc:sldMk cId="3216231713" sldId="262"/>
            <ac:spMk id="7" creationId="{74C45DF3-63B0-4E9B-82B8-6AB5C010342D}"/>
          </ac:spMkLst>
        </pc:spChg>
        <pc:picChg chg="del">
          <ac:chgData name="渡辺 雅之" userId="fc500e18ba81363a" providerId="LiveId" clId="{16A25C6D-8682-473A-BD17-805B8B30BCBC}" dt="2021-05-28T07:40:52.329" v="3" actId="478"/>
          <ac:picMkLst>
            <pc:docMk/>
            <pc:sldMk cId="3216231713" sldId="262"/>
            <ac:picMk id="8" creationId="{14F50C48-CD7C-4891-97CD-32E3EDB573C9}"/>
          </ac:picMkLst>
        </pc:picChg>
        <pc:picChg chg="add mod">
          <ac:chgData name="渡辺 雅之" userId="fc500e18ba81363a" providerId="LiveId" clId="{16A25C6D-8682-473A-BD17-805B8B30BCBC}" dt="2021-05-28T07:40:56.764" v="4" actId="1076"/>
          <ac:picMkLst>
            <pc:docMk/>
            <pc:sldMk cId="3216231713" sldId="262"/>
            <ac:picMk id="9" creationId="{68D0DC3E-C016-463A-807E-65E7EBDD32B3}"/>
          </ac:picMkLst>
        </pc:picChg>
      </pc:sldChg>
    </pc:docChg>
  </pc:docChgLst>
  <pc:docChgLst>
    <pc:chgData name="渡辺 雅之" userId="fc500e18ba81363a" providerId="LiveId" clId="{ABB0A7A2-FD0C-44CF-B833-DBC7544153D2}"/>
    <pc:docChg chg="undo redo custSel addSld delSld modSld sldOrd">
      <pc:chgData name="渡辺 雅之" userId="fc500e18ba81363a" providerId="LiveId" clId="{ABB0A7A2-FD0C-44CF-B833-DBC7544153D2}" dt="2020-12-16T01:52:46.350" v="739" actId="1076"/>
      <pc:docMkLst>
        <pc:docMk/>
      </pc:docMkLst>
      <pc:sldChg chg="addSp delSp modSp del mod">
        <pc:chgData name="渡辺 雅之" userId="fc500e18ba81363a" providerId="LiveId" clId="{ABB0A7A2-FD0C-44CF-B833-DBC7544153D2}" dt="2020-12-16T01:44:18.301" v="553" actId="47"/>
        <pc:sldMkLst>
          <pc:docMk/>
          <pc:sldMk cId="2577997716" sldId="259"/>
        </pc:sldMkLst>
        <pc:spChg chg="mod">
          <ac:chgData name="渡辺 雅之" userId="fc500e18ba81363a" providerId="LiveId" clId="{ABB0A7A2-FD0C-44CF-B833-DBC7544153D2}" dt="2020-12-16T01:33:15.648" v="307" actId="6549"/>
          <ac:spMkLst>
            <pc:docMk/>
            <pc:sldMk cId="2577997716" sldId="259"/>
            <ac:spMk id="51" creationId="{40E98850-2D8E-49FD-AF02-57BDE1992410}"/>
          </ac:spMkLst>
        </pc:spChg>
        <pc:spChg chg="mod">
          <ac:chgData name="渡辺 雅之" userId="fc500e18ba81363a" providerId="LiveId" clId="{ABB0A7A2-FD0C-44CF-B833-DBC7544153D2}" dt="2020-12-16T01:40:41.176" v="468" actId="21"/>
          <ac:spMkLst>
            <pc:docMk/>
            <pc:sldMk cId="2577997716" sldId="259"/>
            <ac:spMk id="53" creationId="{9325CD32-4E2A-4936-93C1-B5E738EDD482}"/>
          </ac:spMkLst>
        </pc:spChg>
        <pc:picChg chg="add mod">
          <ac:chgData name="渡辺 雅之" userId="fc500e18ba81363a" providerId="LiveId" clId="{ABB0A7A2-FD0C-44CF-B833-DBC7544153D2}" dt="2020-12-16T00:53:15.057" v="4"/>
          <ac:picMkLst>
            <pc:docMk/>
            <pc:sldMk cId="2577997716" sldId="259"/>
            <ac:picMk id="5" creationId="{307D6F2B-5DAA-4D9D-82F8-5A6F9F7F64A4}"/>
          </ac:picMkLst>
        </pc:picChg>
        <pc:picChg chg="del">
          <ac:chgData name="渡辺 雅之" userId="fc500e18ba81363a" providerId="LiveId" clId="{ABB0A7A2-FD0C-44CF-B833-DBC7544153D2}" dt="2020-12-16T00:52:59.578" v="0" actId="478"/>
          <ac:picMkLst>
            <pc:docMk/>
            <pc:sldMk cId="2577997716" sldId="259"/>
            <ac:picMk id="45" creationId="{592E018C-32B7-4B38-870D-F5141FFC9CF6}"/>
          </ac:picMkLst>
        </pc:picChg>
      </pc:sldChg>
      <pc:sldChg chg="addSp delSp modSp mod">
        <pc:chgData name="渡辺 雅之" userId="fc500e18ba81363a" providerId="LiveId" clId="{ABB0A7A2-FD0C-44CF-B833-DBC7544153D2}" dt="2020-12-16T01:52:46.350" v="739" actId="1076"/>
        <pc:sldMkLst>
          <pc:docMk/>
          <pc:sldMk cId="3720913164" sldId="261"/>
        </pc:sldMkLst>
        <pc:spChg chg="add mod">
          <ac:chgData name="渡辺 雅之" userId="fc500e18ba81363a" providerId="LiveId" clId="{ABB0A7A2-FD0C-44CF-B833-DBC7544153D2}" dt="2020-12-16T01:45:41.903" v="585" actId="1038"/>
          <ac:spMkLst>
            <pc:docMk/>
            <pc:sldMk cId="3720913164" sldId="261"/>
            <ac:spMk id="11" creationId="{DA5A95F2-E744-4F73-9873-009FE7FE2F03}"/>
          </ac:spMkLst>
        </pc:spChg>
        <pc:spChg chg="del">
          <ac:chgData name="渡辺 雅之" userId="fc500e18ba81363a" providerId="LiveId" clId="{ABB0A7A2-FD0C-44CF-B833-DBC7544153D2}" dt="2020-12-16T00:54:11.180" v="23" actId="478"/>
          <ac:spMkLst>
            <pc:docMk/>
            <pc:sldMk cId="3720913164" sldId="261"/>
            <ac:spMk id="11" creationId="{FE9BB9E9-D9E7-42B8-9EC6-408B391ABFF3}"/>
          </ac:spMkLst>
        </pc:spChg>
        <pc:spChg chg="add mod">
          <ac:chgData name="渡辺 雅之" userId="fc500e18ba81363a" providerId="LiveId" clId="{ABB0A7A2-FD0C-44CF-B833-DBC7544153D2}" dt="2020-12-16T01:46:43.384" v="600" actId="1076"/>
          <ac:spMkLst>
            <pc:docMk/>
            <pc:sldMk cId="3720913164" sldId="261"/>
            <ac:spMk id="13" creationId="{EF741DD8-B113-496A-9CBF-8DEFC9141119}"/>
          </ac:spMkLst>
        </pc:spChg>
        <pc:spChg chg="add mod">
          <ac:chgData name="渡辺 雅之" userId="fc500e18ba81363a" providerId="LiveId" clId="{ABB0A7A2-FD0C-44CF-B833-DBC7544153D2}" dt="2020-12-16T01:52:46.350" v="739" actId="1076"/>
          <ac:spMkLst>
            <pc:docMk/>
            <pc:sldMk cId="3720913164" sldId="261"/>
            <ac:spMk id="14" creationId="{B4864AF3-EA8E-4291-B326-C929F839CCDA}"/>
          </ac:spMkLst>
        </pc:spChg>
        <pc:spChg chg="del">
          <ac:chgData name="渡辺 雅之" userId="fc500e18ba81363a" providerId="LiveId" clId="{ABB0A7A2-FD0C-44CF-B833-DBC7544153D2}" dt="2020-12-16T00:54:11.990" v="24" actId="478"/>
          <ac:spMkLst>
            <pc:docMk/>
            <pc:sldMk cId="3720913164" sldId="261"/>
            <ac:spMk id="15" creationId="{03F3F790-E23B-433E-A034-3C618E1149E4}"/>
          </ac:spMkLst>
        </pc:spChg>
        <pc:spChg chg="add mod">
          <ac:chgData name="渡辺 雅之" userId="fc500e18ba81363a" providerId="LiveId" clId="{ABB0A7A2-FD0C-44CF-B833-DBC7544153D2}" dt="2020-12-16T01:47:43.537" v="612" actId="1076"/>
          <ac:spMkLst>
            <pc:docMk/>
            <pc:sldMk cId="3720913164" sldId="261"/>
            <ac:spMk id="16" creationId="{C5566D04-E3C3-48A7-9DFA-643D87BD4A31}"/>
          </ac:spMkLst>
        </pc:spChg>
        <pc:spChg chg="add del mod">
          <ac:chgData name="渡辺 雅之" userId="fc500e18ba81363a" providerId="LiveId" clId="{ABB0A7A2-FD0C-44CF-B833-DBC7544153D2}" dt="2020-12-16T01:47:58.601" v="648" actId="478"/>
          <ac:spMkLst>
            <pc:docMk/>
            <pc:sldMk cId="3720913164" sldId="261"/>
            <ac:spMk id="18" creationId="{9683071D-9AFF-4AB9-BF5E-1DDA769D764F}"/>
          </ac:spMkLst>
        </pc:spChg>
        <pc:spChg chg="add del mod">
          <ac:chgData name="渡辺 雅之" userId="fc500e18ba81363a" providerId="LiveId" clId="{ABB0A7A2-FD0C-44CF-B833-DBC7544153D2}" dt="2020-12-16T01:47:59.207" v="649" actId="478"/>
          <ac:spMkLst>
            <pc:docMk/>
            <pc:sldMk cId="3720913164" sldId="261"/>
            <ac:spMk id="19" creationId="{92C54A53-2269-4F79-82C5-BF5ABC3DBAB7}"/>
          </ac:spMkLst>
        </pc:spChg>
        <pc:graphicFrameChg chg="del modGraphic">
          <ac:chgData name="渡辺 雅之" userId="fc500e18ba81363a" providerId="LiveId" clId="{ABB0A7A2-FD0C-44CF-B833-DBC7544153D2}" dt="2020-12-16T00:54:10.134" v="22" actId="478"/>
          <ac:graphicFrameMkLst>
            <pc:docMk/>
            <pc:sldMk cId="3720913164" sldId="261"/>
            <ac:graphicFrameMk id="9" creationId="{693ACCFB-9B2C-4A15-B7FA-40CC3F3A6CAC}"/>
          </ac:graphicFrameMkLst>
        </pc:graphicFrameChg>
        <pc:graphicFrameChg chg="add mod modGraphic">
          <ac:chgData name="渡辺 雅之" userId="fc500e18ba81363a" providerId="LiveId" clId="{ABB0A7A2-FD0C-44CF-B833-DBC7544153D2}" dt="2020-12-16T01:52:28.923" v="717" actId="2711"/>
          <ac:graphicFrameMkLst>
            <pc:docMk/>
            <pc:sldMk cId="3720913164" sldId="261"/>
            <ac:graphicFrameMk id="10" creationId="{D041C915-1B8E-4AC9-9489-285BADD1F231}"/>
          </ac:graphicFrameMkLst>
        </pc:graphicFrameChg>
        <pc:graphicFrameChg chg="add mod">
          <ac:chgData name="渡辺 雅之" userId="fc500e18ba81363a" providerId="LiveId" clId="{ABB0A7A2-FD0C-44CF-B833-DBC7544153D2}" dt="2020-12-16T01:50:59.707" v="694"/>
          <ac:graphicFrameMkLst>
            <pc:docMk/>
            <pc:sldMk cId="3720913164" sldId="261"/>
            <ac:graphicFrameMk id="12" creationId="{9E6EDF9B-A7DA-49E2-B8E7-DF921E0BDBF2}"/>
          </ac:graphicFrameMkLst>
        </pc:graphicFrameChg>
        <pc:graphicFrameChg chg="del modGraphic">
          <ac:chgData name="渡辺 雅之" userId="fc500e18ba81363a" providerId="LiveId" clId="{ABB0A7A2-FD0C-44CF-B833-DBC7544153D2}" dt="2020-12-16T00:54:08.073" v="21" actId="478"/>
          <ac:graphicFrameMkLst>
            <pc:docMk/>
            <pc:sldMk cId="3720913164" sldId="261"/>
            <ac:graphicFrameMk id="17" creationId="{11AABFCF-A248-4C61-9C9D-E2A5BF84FF8E}"/>
          </ac:graphicFrameMkLst>
        </pc:graphicFrameChg>
        <pc:picChg chg="add mod">
          <ac:chgData name="渡辺 雅之" userId="fc500e18ba81363a" providerId="LiveId" clId="{ABB0A7A2-FD0C-44CF-B833-DBC7544153D2}" dt="2020-12-16T00:53:13.677" v="3" actId="1076"/>
          <ac:picMkLst>
            <pc:docMk/>
            <pc:sldMk cId="3720913164" sldId="261"/>
            <ac:picMk id="3" creationId="{AB4030C8-990D-4F1B-A86F-42CB168B7C59}"/>
          </ac:picMkLst>
        </pc:picChg>
        <pc:picChg chg="del">
          <ac:chgData name="渡辺 雅之" userId="fc500e18ba81363a" providerId="LiveId" clId="{ABB0A7A2-FD0C-44CF-B833-DBC7544153D2}" dt="2020-12-16T00:53:00.758" v="1" actId="478"/>
          <ac:picMkLst>
            <pc:docMk/>
            <pc:sldMk cId="3720913164" sldId="261"/>
            <ac:picMk id="7" creationId="{189DF26A-6261-43C0-A070-0A7A3E8586AB}"/>
          </ac:picMkLst>
        </pc:picChg>
      </pc:sldChg>
      <pc:sldChg chg="addSp modSp new mod ord">
        <pc:chgData name="渡辺 雅之" userId="fc500e18ba81363a" providerId="LiveId" clId="{ABB0A7A2-FD0C-44CF-B833-DBC7544153D2}" dt="2020-12-16T01:43:29.914" v="552" actId="20577"/>
        <pc:sldMkLst>
          <pc:docMk/>
          <pc:sldMk cId="3216231713" sldId="262"/>
        </pc:sldMkLst>
        <pc:spChg chg="add mod">
          <ac:chgData name="渡辺 雅之" userId="fc500e18ba81363a" providerId="LiveId" clId="{ABB0A7A2-FD0C-44CF-B833-DBC7544153D2}" dt="2020-12-16T01:43:12.908" v="549" actId="207"/>
          <ac:spMkLst>
            <pc:docMk/>
            <pc:sldMk cId="3216231713" sldId="262"/>
            <ac:spMk id="3" creationId="{9AF8F6DA-8EC3-4F26-ACC2-BD366CB91E0F}"/>
          </ac:spMkLst>
        </pc:spChg>
        <pc:spChg chg="add mod">
          <ac:chgData name="渡辺 雅之" userId="fc500e18ba81363a" providerId="LiveId" clId="{ABB0A7A2-FD0C-44CF-B833-DBC7544153D2}" dt="2020-12-16T01:43:12.908" v="549" actId="207"/>
          <ac:spMkLst>
            <pc:docMk/>
            <pc:sldMk cId="3216231713" sldId="262"/>
            <ac:spMk id="4" creationId="{C516FE77-EFE9-49E7-9D15-73E89BA2D180}"/>
          </ac:spMkLst>
        </pc:spChg>
        <pc:spChg chg="add mod">
          <ac:chgData name="渡辺 雅之" userId="fc500e18ba81363a" providerId="LiveId" clId="{ABB0A7A2-FD0C-44CF-B833-DBC7544153D2}" dt="2020-12-16T01:42:44.652" v="540" actId="403"/>
          <ac:spMkLst>
            <pc:docMk/>
            <pc:sldMk cId="3216231713" sldId="262"/>
            <ac:spMk id="6" creationId="{9089557D-C823-4459-B9E1-0362E970E366}"/>
          </ac:spMkLst>
        </pc:spChg>
        <pc:graphicFrameChg chg="add mod modGraphic">
          <ac:chgData name="渡辺 雅之" userId="fc500e18ba81363a" providerId="LiveId" clId="{ABB0A7A2-FD0C-44CF-B833-DBC7544153D2}" dt="2020-12-16T01:43:29.914" v="552" actId="20577"/>
          <ac:graphicFrameMkLst>
            <pc:docMk/>
            <pc:sldMk cId="3216231713" sldId="262"/>
            <ac:graphicFrameMk id="5" creationId="{A4196D2B-A10E-4BCE-AD75-A39656BF82A0}"/>
          </ac:graphicFrameMkLst>
        </pc:graphicFrameChg>
        <pc:picChg chg="add mod">
          <ac:chgData name="渡辺 雅之" userId="fc500e18ba81363a" providerId="LiveId" clId="{ABB0A7A2-FD0C-44CF-B833-DBC7544153D2}" dt="2020-12-16T01:42:50.881" v="541"/>
          <ac:picMkLst>
            <pc:docMk/>
            <pc:sldMk cId="3216231713" sldId="262"/>
            <ac:picMk id="7" creationId="{96D86F58-4D9F-4A0D-92CA-1EE34FE2F74E}"/>
          </ac:picMkLst>
        </pc:picChg>
      </pc:sldChg>
    </pc:docChg>
  </pc:docChgLst>
  <pc:docChgLst>
    <pc:chgData name="渡辺 雅之" userId="fc500e18ba81363a" providerId="LiveId" clId="{74968572-5F36-41FC-9DE0-CB94584D5F84}"/>
    <pc:docChg chg="undo redo custSel modSld">
      <pc:chgData name="渡辺 雅之" userId="fc500e18ba81363a" providerId="LiveId" clId="{74968572-5F36-41FC-9DE0-CB94584D5F84}" dt="2021-05-28T07:37:47.062" v="417" actId="1076"/>
      <pc:docMkLst>
        <pc:docMk/>
      </pc:docMkLst>
      <pc:sldChg chg="addSp delSp modSp mod">
        <pc:chgData name="渡辺 雅之" userId="fc500e18ba81363a" providerId="LiveId" clId="{74968572-5F36-41FC-9DE0-CB94584D5F84}" dt="2021-05-28T07:37:47.062" v="417" actId="1076"/>
        <pc:sldMkLst>
          <pc:docMk/>
          <pc:sldMk cId="3720913164" sldId="261"/>
        </pc:sldMkLst>
        <pc:spChg chg="mod">
          <ac:chgData name="渡辺 雅之" userId="fc500e18ba81363a" providerId="LiveId" clId="{74968572-5F36-41FC-9DE0-CB94584D5F84}" dt="2021-05-28T07:13:17.137" v="22" actId="164"/>
          <ac:spMkLst>
            <pc:docMk/>
            <pc:sldMk cId="3720913164" sldId="261"/>
            <ac:spMk id="15" creationId="{65384301-C6C9-4DA1-A56A-34C8544DB70B}"/>
          </ac:spMkLst>
        </pc:spChg>
        <pc:spChg chg="del mod">
          <ac:chgData name="渡辺 雅之" userId="fc500e18ba81363a" providerId="LiveId" clId="{74968572-5F36-41FC-9DE0-CB94584D5F84}" dt="2021-05-28T07:14:55.059" v="30" actId="21"/>
          <ac:spMkLst>
            <pc:docMk/>
            <pc:sldMk cId="3720913164" sldId="261"/>
            <ac:spMk id="16" creationId="{C5566D04-E3C3-48A7-9DFA-643D87BD4A31}"/>
          </ac:spMkLst>
        </pc:spChg>
        <pc:spChg chg="mod">
          <ac:chgData name="渡辺 雅之" userId="fc500e18ba81363a" providerId="LiveId" clId="{74968572-5F36-41FC-9DE0-CB94584D5F84}" dt="2021-05-28T07:13:17.137" v="22" actId="164"/>
          <ac:spMkLst>
            <pc:docMk/>
            <pc:sldMk cId="3720913164" sldId="261"/>
            <ac:spMk id="17" creationId="{F715ACF5-AD13-44B7-BA6E-11C996B43BB6}"/>
          </ac:spMkLst>
        </pc:spChg>
        <pc:spChg chg="mod">
          <ac:chgData name="渡辺 雅之" userId="fc500e18ba81363a" providerId="LiveId" clId="{74968572-5F36-41FC-9DE0-CB94584D5F84}" dt="2021-05-28T07:13:17.137" v="22" actId="164"/>
          <ac:spMkLst>
            <pc:docMk/>
            <pc:sldMk cId="3720913164" sldId="261"/>
            <ac:spMk id="18" creationId="{5352D64F-F22D-45F5-9F65-3276E2D891AC}"/>
          </ac:spMkLst>
        </pc:spChg>
        <pc:spChg chg="mod">
          <ac:chgData name="渡辺 雅之" userId="fc500e18ba81363a" providerId="LiveId" clId="{74968572-5F36-41FC-9DE0-CB94584D5F84}" dt="2021-05-28T07:13:17.137" v="22" actId="164"/>
          <ac:spMkLst>
            <pc:docMk/>
            <pc:sldMk cId="3720913164" sldId="261"/>
            <ac:spMk id="19" creationId="{0CFF959A-39AB-45D3-9FE2-C34E4CD87E34}"/>
          </ac:spMkLst>
        </pc:spChg>
        <pc:spChg chg="mod">
          <ac:chgData name="渡辺 雅之" userId="fc500e18ba81363a" providerId="LiveId" clId="{74968572-5F36-41FC-9DE0-CB94584D5F84}" dt="2021-05-28T07:13:17.137" v="22" actId="164"/>
          <ac:spMkLst>
            <pc:docMk/>
            <pc:sldMk cId="3720913164" sldId="261"/>
            <ac:spMk id="23" creationId="{CF5EA488-51BC-4206-86D2-84568F92A127}"/>
          </ac:spMkLst>
        </pc:spChg>
        <pc:spChg chg="mod">
          <ac:chgData name="渡辺 雅之" userId="fc500e18ba81363a" providerId="LiveId" clId="{74968572-5F36-41FC-9DE0-CB94584D5F84}" dt="2021-05-28T07:13:17.137" v="22" actId="164"/>
          <ac:spMkLst>
            <pc:docMk/>
            <pc:sldMk cId="3720913164" sldId="261"/>
            <ac:spMk id="24" creationId="{629E8561-E556-4B06-BC5F-743DE991E396}"/>
          </ac:spMkLst>
        </pc:spChg>
        <pc:spChg chg="mod">
          <ac:chgData name="渡辺 雅之" userId="fc500e18ba81363a" providerId="LiveId" clId="{74968572-5F36-41FC-9DE0-CB94584D5F84}" dt="2021-05-28T07:13:17.137" v="22" actId="164"/>
          <ac:spMkLst>
            <pc:docMk/>
            <pc:sldMk cId="3720913164" sldId="261"/>
            <ac:spMk id="25" creationId="{24F16D09-15E4-4864-981E-F1A8249BA9BF}"/>
          </ac:spMkLst>
        </pc:spChg>
        <pc:spChg chg="mod">
          <ac:chgData name="渡辺 雅之" userId="fc500e18ba81363a" providerId="LiveId" clId="{74968572-5F36-41FC-9DE0-CB94584D5F84}" dt="2021-05-28T07:13:17.137" v="22" actId="164"/>
          <ac:spMkLst>
            <pc:docMk/>
            <pc:sldMk cId="3720913164" sldId="261"/>
            <ac:spMk id="28" creationId="{25D58718-A7AF-4545-8B4E-E65FDF3A0BCA}"/>
          </ac:spMkLst>
        </pc:spChg>
        <pc:spChg chg="mod">
          <ac:chgData name="渡辺 雅之" userId="fc500e18ba81363a" providerId="LiveId" clId="{74968572-5F36-41FC-9DE0-CB94584D5F84}" dt="2021-05-28T07:13:17.137" v="22" actId="164"/>
          <ac:spMkLst>
            <pc:docMk/>
            <pc:sldMk cId="3720913164" sldId="261"/>
            <ac:spMk id="29" creationId="{E7C26402-E081-4F3A-B051-6D63F95E48A2}"/>
          </ac:spMkLst>
        </pc:spChg>
        <pc:spChg chg="mod">
          <ac:chgData name="渡辺 雅之" userId="fc500e18ba81363a" providerId="LiveId" clId="{74968572-5F36-41FC-9DE0-CB94584D5F84}" dt="2021-05-28T07:13:17.137" v="22" actId="164"/>
          <ac:spMkLst>
            <pc:docMk/>
            <pc:sldMk cId="3720913164" sldId="261"/>
            <ac:spMk id="30" creationId="{BBC3E3E4-9A9C-4570-9E1D-BFBB497C41F3}"/>
          </ac:spMkLst>
        </pc:spChg>
        <pc:spChg chg="mod">
          <ac:chgData name="渡辺 雅之" userId="fc500e18ba81363a" providerId="LiveId" clId="{74968572-5F36-41FC-9DE0-CB94584D5F84}" dt="2021-05-28T07:13:17.137" v="22" actId="164"/>
          <ac:spMkLst>
            <pc:docMk/>
            <pc:sldMk cId="3720913164" sldId="261"/>
            <ac:spMk id="31" creationId="{D4178A99-06A9-4465-BDFC-D936A5EE15CF}"/>
          </ac:spMkLst>
        </pc:spChg>
        <pc:spChg chg="mod">
          <ac:chgData name="渡辺 雅之" userId="fc500e18ba81363a" providerId="LiveId" clId="{74968572-5F36-41FC-9DE0-CB94584D5F84}" dt="2021-05-28T07:13:17.137" v="22" actId="164"/>
          <ac:spMkLst>
            <pc:docMk/>
            <pc:sldMk cId="3720913164" sldId="261"/>
            <ac:spMk id="32" creationId="{CE465514-CD0B-44F9-9B30-3881FF7E5D60}"/>
          </ac:spMkLst>
        </pc:spChg>
        <pc:spChg chg="mod">
          <ac:chgData name="渡辺 雅之" userId="fc500e18ba81363a" providerId="LiveId" clId="{74968572-5F36-41FC-9DE0-CB94584D5F84}" dt="2021-05-28T07:13:17.137" v="22" actId="164"/>
          <ac:spMkLst>
            <pc:docMk/>
            <pc:sldMk cId="3720913164" sldId="261"/>
            <ac:spMk id="33" creationId="{1E27FB9B-D055-45D8-8881-482537F673B6}"/>
          </ac:spMkLst>
        </pc:spChg>
        <pc:spChg chg="mod">
          <ac:chgData name="渡辺 雅之" userId="fc500e18ba81363a" providerId="LiveId" clId="{74968572-5F36-41FC-9DE0-CB94584D5F84}" dt="2021-05-28T07:13:17.137" v="22" actId="164"/>
          <ac:spMkLst>
            <pc:docMk/>
            <pc:sldMk cId="3720913164" sldId="261"/>
            <ac:spMk id="34" creationId="{F142DA01-3BDC-42E3-99D3-CCB1B58132EB}"/>
          </ac:spMkLst>
        </pc:spChg>
        <pc:spChg chg="mod">
          <ac:chgData name="渡辺 雅之" userId="fc500e18ba81363a" providerId="LiveId" clId="{74968572-5F36-41FC-9DE0-CB94584D5F84}" dt="2021-05-28T07:13:17.137" v="22" actId="164"/>
          <ac:spMkLst>
            <pc:docMk/>
            <pc:sldMk cId="3720913164" sldId="261"/>
            <ac:spMk id="35" creationId="{C427D0B4-1374-4AA2-B003-945CFC866EA1}"/>
          </ac:spMkLst>
        </pc:spChg>
        <pc:spChg chg="mod">
          <ac:chgData name="渡辺 雅之" userId="fc500e18ba81363a" providerId="LiveId" clId="{74968572-5F36-41FC-9DE0-CB94584D5F84}" dt="2021-05-28T07:30:06.548" v="249" actId="1076"/>
          <ac:spMkLst>
            <pc:docMk/>
            <pc:sldMk cId="3720913164" sldId="261"/>
            <ac:spMk id="45" creationId="{CDBD0D79-4A13-4AAB-89D5-B45E97D04794}"/>
          </ac:spMkLst>
        </pc:spChg>
        <pc:spChg chg="mod">
          <ac:chgData name="渡辺 雅之" userId="fc500e18ba81363a" providerId="LiveId" clId="{74968572-5F36-41FC-9DE0-CB94584D5F84}" dt="2021-05-28T07:30:06.548" v="249" actId="1076"/>
          <ac:spMkLst>
            <pc:docMk/>
            <pc:sldMk cId="3720913164" sldId="261"/>
            <ac:spMk id="48" creationId="{5081A095-B3AF-454D-863D-5C0E4324E907}"/>
          </ac:spMkLst>
        </pc:spChg>
        <pc:spChg chg="del mod">
          <ac:chgData name="渡辺 雅之" userId="fc500e18ba81363a" providerId="LiveId" clId="{74968572-5F36-41FC-9DE0-CB94584D5F84}" dt="2021-05-28T07:24:11.514" v="120" actId="478"/>
          <ac:spMkLst>
            <pc:docMk/>
            <pc:sldMk cId="3720913164" sldId="261"/>
            <ac:spMk id="49" creationId="{4714A6E6-C764-4084-B36A-0ABCECD2A2A3}"/>
          </ac:spMkLst>
        </pc:spChg>
        <pc:spChg chg="mod">
          <ac:chgData name="渡辺 雅之" userId="fc500e18ba81363a" providerId="LiveId" clId="{74968572-5F36-41FC-9DE0-CB94584D5F84}" dt="2021-05-28T07:29:58.461" v="248" actId="1076"/>
          <ac:spMkLst>
            <pc:docMk/>
            <pc:sldMk cId="3720913164" sldId="261"/>
            <ac:spMk id="50" creationId="{CF437EAE-C4F0-44EC-9375-ED89E4FB37C8}"/>
          </ac:spMkLst>
        </pc:spChg>
        <pc:spChg chg="mod">
          <ac:chgData name="渡辺 雅之" userId="fc500e18ba81363a" providerId="LiveId" clId="{74968572-5F36-41FC-9DE0-CB94584D5F84}" dt="2021-05-28T07:29:58.461" v="248" actId="1076"/>
          <ac:spMkLst>
            <pc:docMk/>
            <pc:sldMk cId="3720913164" sldId="261"/>
            <ac:spMk id="52" creationId="{058BC09D-8D46-4775-BFE6-8E3BEB90F24B}"/>
          </ac:spMkLst>
        </pc:spChg>
        <pc:spChg chg="del mod">
          <ac:chgData name="渡辺 雅之" userId="fc500e18ba81363a" providerId="LiveId" clId="{74968572-5F36-41FC-9DE0-CB94584D5F84}" dt="2021-05-28T07:26:13.490" v="196" actId="478"/>
          <ac:spMkLst>
            <pc:docMk/>
            <pc:sldMk cId="3720913164" sldId="261"/>
            <ac:spMk id="53" creationId="{CD9F8EDA-3EFA-4A5D-852C-BC1360BD7DBE}"/>
          </ac:spMkLst>
        </pc:spChg>
        <pc:spChg chg="add mod">
          <ac:chgData name="渡辺 雅之" userId="fc500e18ba81363a" providerId="LiveId" clId="{74968572-5F36-41FC-9DE0-CB94584D5F84}" dt="2021-05-28T07:37:45.281" v="416" actId="164"/>
          <ac:spMkLst>
            <pc:docMk/>
            <pc:sldMk cId="3720913164" sldId="261"/>
            <ac:spMk id="55" creationId="{CC28A034-68AC-4E80-B24A-BE962B51A433}"/>
          </ac:spMkLst>
        </pc:spChg>
        <pc:spChg chg="add mod">
          <ac:chgData name="渡辺 雅之" userId="fc500e18ba81363a" providerId="LiveId" clId="{74968572-5F36-41FC-9DE0-CB94584D5F84}" dt="2021-05-28T07:37:45.281" v="416" actId="164"/>
          <ac:spMkLst>
            <pc:docMk/>
            <pc:sldMk cId="3720913164" sldId="261"/>
            <ac:spMk id="57" creationId="{960C734F-A578-4CB2-A8F3-C0A66AEE51BB}"/>
          </ac:spMkLst>
        </pc:spChg>
        <pc:spChg chg="add mod">
          <ac:chgData name="渡辺 雅之" userId="fc500e18ba81363a" providerId="LiveId" clId="{74968572-5F36-41FC-9DE0-CB94584D5F84}" dt="2021-05-28T07:37:45.281" v="416" actId="164"/>
          <ac:spMkLst>
            <pc:docMk/>
            <pc:sldMk cId="3720913164" sldId="261"/>
            <ac:spMk id="58" creationId="{3C61A621-1DD1-4767-98DF-A9E27F467DA3}"/>
          </ac:spMkLst>
        </pc:spChg>
        <pc:spChg chg="add mod">
          <ac:chgData name="渡辺 雅之" userId="fc500e18ba81363a" providerId="LiveId" clId="{74968572-5F36-41FC-9DE0-CB94584D5F84}" dt="2021-05-28T07:37:45.281" v="416" actId="164"/>
          <ac:spMkLst>
            <pc:docMk/>
            <pc:sldMk cId="3720913164" sldId="261"/>
            <ac:spMk id="59" creationId="{46E81ED8-0A3C-4766-84AD-33DE5DE988E5}"/>
          </ac:spMkLst>
        </pc:spChg>
        <pc:spChg chg="add mod">
          <ac:chgData name="渡辺 雅之" userId="fc500e18ba81363a" providerId="LiveId" clId="{74968572-5F36-41FC-9DE0-CB94584D5F84}" dt="2021-05-28T07:37:45.281" v="416" actId="164"/>
          <ac:spMkLst>
            <pc:docMk/>
            <pc:sldMk cId="3720913164" sldId="261"/>
            <ac:spMk id="60" creationId="{26D323F6-5AD7-41AD-BFDA-5CDF23CC0C72}"/>
          </ac:spMkLst>
        </pc:spChg>
        <pc:spChg chg="add mod">
          <ac:chgData name="渡辺 雅之" userId="fc500e18ba81363a" providerId="LiveId" clId="{74968572-5F36-41FC-9DE0-CB94584D5F84}" dt="2021-05-28T07:37:45.281" v="416" actId="164"/>
          <ac:spMkLst>
            <pc:docMk/>
            <pc:sldMk cId="3720913164" sldId="261"/>
            <ac:spMk id="61" creationId="{1778A910-8F31-471F-9267-950B3C253EB1}"/>
          </ac:spMkLst>
        </pc:spChg>
        <pc:spChg chg="add mod">
          <ac:chgData name="渡辺 雅之" userId="fc500e18ba81363a" providerId="LiveId" clId="{74968572-5F36-41FC-9DE0-CB94584D5F84}" dt="2021-05-28T07:37:45.281" v="416" actId="164"/>
          <ac:spMkLst>
            <pc:docMk/>
            <pc:sldMk cId="3720913164" sldId="261"/>
            <ac:spMk id="62" creationId="{81B14E9B-C5DB-4757-BA42-F344CE74925E}"/>
          </ac:spMkLst>
        </pc:spChg>
        <pc:spChg chg="add mod">
          <ac:chgData name="渡辺 雅之" userId="fc500e18ba81363a" providerId="LiveId" clId="{74968572-5F36-41FC-9DE0-CB94584D5F84}" dt="2021-05-28T07:37:45.281" v="416" actId="164"/>
          <ac:spMkLst>
            <pc:docMk/>
            <pc:sldMk cId="3720913164" sldId="261"/>
            <ac:spMk id="63" creationId="{39365C56-0244-4BE5-938B-BA219A202237}"/>
          </ac:spMkLst>
        </pc:spChg>
        <pc:spChg chg="add mod">
          <ac:chgData name="渡辺 雅之" userId="fc500e18ba81363a" providerId="LiveId" clId="{74968572-5F36-41FC-9DE0-CB94584D5F84}" dt="2021-05-28T07:37:45.281" v="416" actId="164"/>
          <ac:spMkLst>
            <pc:docMk/>
            <pc:sldMk cId="3720913164" sldId="261"/>
            <ac:spMk id="65" creationId="{FD92D869-B567-4A2C-A07A-B0FE33C76FC0}"/>
          </ac:spMkLst>
        </pc:spChg>
        <pc:spChg chg="add mod">
          <ac:chgData name="渡辺 雅之" userId="fc500e18ba81363a" providerId="LiveId" clId="{74968572-5F36-41FC-9DE0-CB94584D5F84}" dt="2021-05-28T07:37:45.281" v="416" actId="164"/>
          <ac:spMkLst>
            <pc:docMk/>
            <pc:sldMk cId="3720913164" sldId="261"/>
            <ac:spMk id="66" creationId="{9992A206-0F15-40B5-A8CC-E586BF791A10}"/>
          </ac:spMkLst>
        </pc:spChg>
        <pc:spChg chg="add mod">
          <ac:chgData name="渡辺 雅之" userId="fc500e18ba81363a" providerId="LiveId" clId="{74968572-5F36-41FC-9DE0-CB94584D5F84}" dt="2021-05-28T07:37:45.281" v="416" actId="164"/>
          <ac:spMkLst>
            <pc:docMk/>
            <pc:sldMk cId="3720913164" sldId="261"/>
            <ac:spMk id="67" creationId="{395D82FC-C512-41FF-A6E8-C9E3EE5CC294}"/>
          </ac:spMkLst>
        </pc:spChg>
        <pc:spChg chg="add mod">
          <ac:chgData name="渡辺 雅之" userId="fc500e18ba81363a" providerId="LiveId" clId="{74968572-5F36-41FC-9DE0-CB94584D5F84}" dt="2021-05-28T07:37:45.281" v="416" actId="164"/>
          <ac:spMkLst>
            <pc:docMk/>
            <pc:sldMk cId="3720913164" sldId="261"/>
            <ac:spMk id="68" creationId="{CD255810-B9AF-47BE-9DFD-F759308D3A75}"/>
          </ac:spMkLst>
        </pc:spChg>
        <pc:grpChg chg="add del mod">
          <ac:chgData name="渡辺 雅之" userId="fc500e18ba81363a" providerId="LiveId" clId="{74968572-5F36-41FC-9DE0-CB94584D5F84}" dt="2021-05-28T07:30:16.445" v="251" actId="478"/>
          <ac:grpSpMkLst>
            <pc:docMk/>
            <pc:sldMk cId="3720913164" sldId="261"/>
            <ac:grpSpMk id="2" creationId="{97864CB3-FF3F-4877-940B-FB9D274654C2}"/>
          </ac:grpSpMkLst>
        </pc:grpChg>
        <pc:grpChg chg="add mod">
          <ac:chgData name="渡辺 雅之" userId="fc500e18ba81363a" providerId="LiveId" clId="{74968572-5F36-41FC-9DE0-CB94584D5F84}" dt="2021-05-28T07:37:47.062" v="417" actId="1076"/>
          <ac:grpSpMkLst>
            <pc:docMk/>
            <pc:sldMk cId="3720913164" sldId="261"/>
            <ac:grpSpMk id="2" creationId="{F24C2BD3-910E-486D-8CCC-10FF8AFFD794}"/>
          </ac:grpSpMkLst>
        </pc:grpChg>
        <pc:grpChg chg="add mod">
          <ac:chgData name="渡辺 雅之" userId="fc500e18ba81363a" providerId="LiveId" clId="{74968572-5F36-41FC-9DE0-CB94584D5F84}" dt="2021-05-28T07:37:45.281" v="416" actId="164"/>
          <ac:grpSpMkLst>
            <pc:docMk/>
            <pc:sldMk cId="3720913164" sldId="261"/>
            <ac:grpSpMk id="36" creationId="{F930C34C-CC7D-4E34-8087-86ABA0A9984D}"/>
          </ac:grpSpMkLst>
        </pc:grpChg>
        <pc:graphicFrameChg chg="mod">
          <ac:chgData name="渡辺 雅之" userId="fc500e18ba81363a" providerId="LiveId" clId="{74968572-5F36-41FC-9DE0-CB94584D5F84}" dt="2021-05-28T07:29:10.720" v="228" actId="2711"/>
          <ac:graphicFrameMkLst>
            <pc:docMk/>
            <pc:sldMk cId="3720913164" sldId="261"/>
            <ac:graphicFrameMk id="3" creationId="{A9C1A7EE-B958-4AD1-B2D6-55F525E435A4}"/>
          </ac:graphicFrameMkLst>
        </pc:graphicFrameChg>
        <pc:graphicFrameChg chg="mod">
          <ac:chgData name="渡辺 雅之" userId="fc500e18ba81363a" providerId="LiveId" clId="{74968572-5F36-41FC-9DE0-CB94584D5F84}" dt="2021-05-28T07:13:57.430" v="29"/>
          <ac:graphicFrameMkLst>
            <pc:docMk/>
            <pc:sldMk cId="3720913164" sldId="261"/>
            <ac:graphicFrameMk id="39" creationId="{A9C1A7EE-B958-4AD1-B2D6-55F525E435A4}"/>
          </ac:graphicFrameMkLst>
        </pc:graphicFrameChg>
        <pc:picChg chg="del">
          <ac:chgData name="渡辺 雅之" userId="fc500e18ba81363a" providerId="LiveId" clId="{74968572-5F36-41FC-9DE0-CB94584D5F84}" dt="2021-05-28T07:11:25.508" v="7" actId="478"/>
          <ac:picMkLst>
            <pc:docMk/>
            <pc:sldMk cId="3720913164" sldId="261"/>
            <ac:picMk id="9" creationId="{52A54368-1971-40F3-B1BC-CEECE2FE41C1}"/>
          </ac:picMkLst>
        </pc:picChg>
        <pc:picChg chg="add mod">
          <ac:chgData name="渡辺 雅之" userId="fc500e18ba81363a" providerId="LiveId" clId="{74968572-5F36-41FC-9DE0-CB94584D5F84}" dt="2021-05-28T07:11:25.853" v="8"/>
          <ac:picMkLst>
            <pc:docMk/>
            <pc:sldMk cId="3720913164" sldId="261"/>
            <ac:picMk id="27" creationId="{27F52FA4-A563-48DF-9B34-4153060F6F33}"/>
          </ac:picMkLst>
        </pc:picChg>
        <pc:cxnChg chg="mod">
          <ac:chgData name="渡辺 雅之" userId="fc500e18ba81363a" providerId="LiveId" clId="{74968572-5F36-41FC-9DE0-CB94584D5F84}" dt="2021-05-28T07:30:16.445" v="251" actId="478"/>
          <ac:cxnSpMkLst>
            <pc:docMk/>
            <pc:sldMk cId="3720913164" sldId="261"/>
            <ac:cxnSpMk id="37" creationId="{2693D004-09C4-4908-960C-A420097C8A0D}"/>
          </ac:cxnSpMkLst>
        </pc:cxnChg>
        <pc:cxnChg chg="mod">
          <ac:chgData name="渡辺 雅之" userId="fc500e18ba81363a" providerId="LiveId" clId="{74968572-5F36-41FC-9DE0-CB94584D5F84}" dt="2021-05-28T07:30:16.445" v="251" actId="478"/>
          <ac:cxnSpMkLst>
            <pc:docMk/>
            <pc:sldMk cId="3720913164" sldId="261"/>
            <ac:cxnSpMk id="38" creationId="{2C52096D-D99B-4504-B2DB-28E27392648E}"/>
          </ac:cxnSpMkLst>
        </pc:cxnChg>
        <pc:cxnChg chg="mod">
          <ac:chgData name="渡辺 雅之" userId="fc500e18ba81363a" providerId="LiveId" clId="{74968572-5F36-41FC-9DE0-CB94584D5F84}" dt="2021-05-28T07:24:58.272" v="152" actId="1076"/>
          <ac:cxnSpMkLst>
            <pc:docMk/>
            <pc:sldMk cId="3720913164" sldId="261"/>
            <ac:cxnSpMk id="40" creationId="{0FE7EA86-780D-46B1-8BAE-EF29FADD5224}"/>
          </ac:cxnSpMkLst>
        </pc:cxnChg>
        <pc:cxnChg chg="mod">
          <ac:chgData name="渡辺 雅之" userId="fc500e18ba81363a" providerId="LiveId" clId="{74968572-5F36-41FC-9DE0-CB94584D5F84}" dt="2021-05-28T07:13:57.430" v="29"/>
          <ac:cxnSpMkLst>
            <pc:docMk/>
            <pc:sldMk cId="3720913164" sldId="261"/>
            <ac:cxnSpMk id="41" creationId="{7093E8A1-63DA-4783-A497-41C2E6876EA1}"/>
          </ac:cxnSpMkLst>
        </pc:cxnChg>
        <pc:cxnChg chg="mod">
          <ac:chgData name="渡辺 雅之" userId="fc500e18ba81363a" providerId="LiveId" clId="{74968572-5F36-41FC-9DE0-CB94584D5F84}" dt="2021-05-28T07:25:06.986" v="153" actId="1038"/>
          <ac:cxnSpMkLst>
            <pc:docMk/>
            <pc:sldMk cId="3720913164" sldId="261"/>
            <ac:cxnSpMk id="42" creationId="{5D5434EC-9090-49D1-A300-8700779B31DE}"/>
          </ac:cxnSpMkLst>
        </pc:cxnChg>
        <pc:cxnChg chg="mod">
          <ac:chgData name="渡辺 雅之" userId="fc500e18ba81363a" providerId="LiveId" clId="{74968572-5F36-41FC-9DE0-CB94584D5F84}" dt="2021-05-28T07:13:57.430" v="29"/>
          <ac:cxnSpMkLst>
            <pc:docMk/>
            <pc:sldMk cId="3720913164" sldId="261"/>
            <ac:cxnSpMk id="43" creationId="{B446D124-A6F5-40BA-A11A-E8577CCBB8A5}"/>
          </ac:cxnSpMkLst>
        </pc:cxnChg>
        <pc:cxnChg chg="mod">
          <ac:chgData name="渡辺 雅之" userId="fc500e18ba81363a" providerId="LiveId" clId="{74968572-5F36-41FC-9DE0-CB94584D5F84}" dt="2021-05-28T07:25:16.240" v="156" actId="1035"/>
          <ac:cxnSpMkLst>
            <pc:docMk/>
            <pc:sldMk cId="3720913164" sldId="261"/>
            <ac:cxnSpMk id="44" creationId="{515183F9-4497-4DE8-B973-EB1E81275FB6}"/>
          </ac:cxnSpMkLst>
        </pc:cxnChg>
        <pc:cxnChg chg="mod">
          <ac:chgData name="渡辺 雅之" userId="fc500e18ba81363a" providerId="LiveId" clId="{74968572-5F36-41FC-9DE0-CB94584D5F84}" dt="2021-05-28T07:30:16.445" v="251" actId="478"/>
          <ac:cxnSpMkLst>
            <pc:docMk/>
            <pc:sldMk cId="3720913164" sldId="261"/>
            <ac:cxnSpMk id="46" creationId="{A2D8A1DD-14D5-40BA-919D-63A7D8A0C6F2}"/>
          </ac:cxnSpMkLst>
        </pc:cxnChg>
        <pc:cxnChg chg="mod">
          <ac:chgData name="渡辺 雅之" userId="fc500e18ba81363a" providerId="LiveId" clId="{74968572-5F36-41FC-9DE0-CB94584D5F84}" dt="2021-05-28T07:30:16.445" v="251" actId="478"/>
          <ac:cxnSpMkLst>
            <pc:docMk/>
            <pc:sldMk cId="3720913164" sldId="261"/>
            <ac:cxnSpMk id="47" creationId="{366B2B87-A8A7-4F0E-A8A6-83847E777F0D}"/>
          </ac:cxnSpMkLst>
        </pc:cxnChg>
        <pc:cxnChg chg="mod">
          <ac:chgData name="渡辺 雅之" userId="fc500e18ba81363a" providerId="LiveId" clId="{74968572-5F36-41FC-9DE0-CB94584D5F84}" dt="2021-05-28T07:30:16.445" v="251" actId="478"/>
          <ac:cxnSpMkLst>
            <pc:docMk/>
            <pc:sldMk cId="3720913164" sldId="261"/>
            <ac:cxnSpMk id="51" creationId="{491D8BDA-DDC7-4E19-9707-EE9DF0162387}"/>
          </ac:cxnSpMkLst>
        </pc:cxnChg>
        <pc:cxnChg chg="mod">
          <ac:chgData name="渡辺 雅之" userId="fc500e18ba81363a" providerId="LiveId" clId="{74968572-5F36-41FC-9DE0-CB94584D5F84}" dt="2021-05-28T07:25:18.240" v="158" actId="1037"/>
          <ac:cxnSpMkLst>
            <pc:docMk/>
            <pc:sldMk cId="3720913164" sldId="261"/>
            <ac:cxnSpMk id="54" creationId="{7C2CC25B-2F07-4979-B21B-70E3C5113DB5}"/>
          </ac:cxnSpMkLst>
        </pc:cxnChg>
        <pc:cxnChg chg="add mod">
          <ac:chgData name="渡辺 雅之" userId="fc500e18ba81363a" providerId="LiveId" clId="{74968572-5F36-41FC-9DE0-CB94584D5F84}" dt="2021-05-28T07:37:45.281" v="416" actId="164"/>
          <ac:cxnSpMkLst>
            <pc:docMk/>
            <pc:sldMk cId="3720913164" sldId="261"/>
            <ac:cxnSpMk id="56" creationId="{47F7C72D-E418-4FFB-8B49-3A3966DA2EA4}"/>
          </ac:cxnSpMkLst>
        </pc:cxnChg>
        <pc:cxnChg chg="add mod">
          <ac:chgData name="渡辺 雅之" userId="fc500e18ba81363a" providerId="LiveId" clId="{74968572-5F36-41FC-9DE0-CB94584D5F84}" dt="2021-05-28T07:37:45.281" v="416" actId="164"/>
          <ac:cxnSpMkLst>
            <pc:docMk/>
            <pc:sldMk cId="3720913164" sldId="261"/>
            <ac:cxnSpMk id="64" creationId="{41FF29A8-A1EA-4CCA-B98C-5302DD4E4E32}"/>
          </ac:cxnSpMkLst>
        </pc:cxnChg>
        <pc:cxnChg chg="mod">
          <ac:chgData name="渡辺 雅之" userId="fc500e18ba81363a" providerId="LiveId" clId="{74968572-5F36-41FC-9DE0-CB94584D5F84}" dt="2021-05-28T07:30:16.445" v="251" actId="478"/>
          <ac:cxnSpMkLst>
            <pc:docMk/>
            <pc:sldMk cId="3720913164" sldId="261"/>
            <ac:cxnSpMk id="71" creationId="{A413C470-D852-453B-B946-748258F08515}"/>
          </ac:cxnSpMkLst>
        </pc:cxnChg>
        <pc:cxnChg chg="mod">
          <ac:chgData name="渡辺 雅之" userId="fc500e18ba81363a" providerId="LiveId" clId="{74968572-5F36-41FC-9DE0-CB94584D5F84}" dt="2021-05-28T07:30:16.445" v="251" actId="478"/>
          <ac:cxnSpMkLst>
            <pc:docMk/>
            <pc:sldMk cId="3720913164" sldId="261"/>
            <ac:cxnSpMk id="75" creationId="{0E19F913-A952-4627-97BC-83159DA831B5}"/>
          </ac:cxnSpMkLst>
        </pc:cxnChg>
        <pc:cxnChg chg="mod">
          <ac:chgData name="渡辺 雅之" userId="fc500e18ba81363a" providerId="LiveId" clId="{74968572-5F36-41FC-9DE0-CB94584D5F84}" dt="2021-05-28T07:30:16.445" v="251" actId="478"/>
          <ac:cxnSpMkLst>
            <pc:docMk/>
            <pc:sldMk cId="3720913164" sldId="261"/>
            <ac:cxnSpMk id="79" creationId="{73E82F60-38AF-4391-BB83-01436B3DBBA9}"/>
          </ac:cxnSpMkLst>
        </pc:cxnChg>
      </pc:sldChg>
      <pc:sldChg chg="addSp delSp modSp mod">
        <pc:chgData name="渡辺 雅之" userId="fc500e18ba81363a" providerId="LiveId" clId="{74968572-5F36-41FC-9DE0-CB94584D5F84}" dt="2021-05-28T07:37:01.286" v="415" actId="6549"/>
        <pc:sldMkLst>
          <pc:docMk/>
          <pc:sldMk cId="3216231713" sldId="262"/>
        </pc:sldMkLst>
        <pc:spChg chg="mod">
          <ac:chgData name="渡辺 雅之" userId="fc500e18ba81363a" providerId="LiveId" clId="{74968572-5F36-41FC-9DE0-CB94584D5F84}" dt="2021-05-28T07:33:37.632" v="412" actId="6549"/>
          <ac:spMkLst>
            <pc:docMk/>
            <pc:sldMk cId="3216231713" sldId="262"/>
            <ac:spMk id="3" creationId="{9AF8F6DA-8EC3-4F26-ACC2-BD366CB91E0F}"/>
          </ac:spMkLst>
        </pc:spChg>
        <pc:spChg chg="mod">
          <ac:chgData name="渡辺 雅之" userId="fc500e18ba81363a" providerId="LiveId" clId="{74968572-5F36-41FC-9DE0-CB94584D5F84}" dt="2021-05-28T07:37:01.286" v="415" actId="6549"/>
          <ac:spMkLst>
            <pc:docMk/>
            <pc:sldMk cId="3216231713" sldId="262"/>
            <ac:spMk id="4" creationId="{C516FE77-EFE9-49E7-9D15-73E89BA2D180}"/>
          </ac:spMkLst>
        </pc:spChg>
        <pc:spChg chg="add del">
          <ac:chgData name="渡辺 雅之" userId="fc500e18ba81363a" providerId="LiveId" clId="{74968572-5F36-41FC-9DE0-CB94584D5F84}" dt="2021-05-28T07:11:14.199" v="3" actId="22"/>
          <ac:spMkLst>
            <pc:docMk/>
            <pc:sldMk cId="3216231713" sldId="262"/>
            <ac:spMk id="7" creationId="{B24D9397-FE44-400A-AF37-F4BF297DE778}"/>
          </ac:spMkLst>
        </pc:spChg>
        <pc:picChg chg="add mod">
          <ac:chgData name="渡辺 雅之" userId="fc500e18ba81363a" providerId="LiveId" clId="{74968572-5F36-41FC-9DE0-CB94584D5F84}" dt="2021-05-28T07:11:21.390" v="6" actId="1076"/>
          <ac:picMkLst>
            <pc:docMk/>
            <pc:sldMk cId="3216231713" sldId="262"/>
            <ac:picMk id="8" creationId="{14F50C48-CD7C-4891-97CD-32E3EDB573C9}"/>
          </ac:picMkLst>
        </pc:picChg>
        <pc:picChg chg="del">
          <ac:chgData name="渡辺 雅之" userId="fc500e18ba81363a" providerId="LiveId" clId="{74968572-5F36-41FC-9DE0-CB94584D5F84}" dt="2021-05-28T07:11:18.276" v="5" actId="478"/>
          <ac:picMkLst>
            <pc:docMk/>
            <pc:sldMk cId="3216231713" sldId="262"/>
            <ac:picMk id="9" creationId="{A009A02F-C185-4EE4-8899-C46B8F532CAB}"/>
          </ac:picMkLst>
        </pc:picChg>
      </pc:sldChg>
    </pc:docChg>
  </pc:docChgLst>
  <pc:docChgLst>
    <pc:chgData name="渡辺 雅之" userId="fc500e18ba81363a" providerId="LiveId" clId="{B23DA593-9EF5-4BD6-97B5-18641B6EB72F}"/>
    <pc:docChg chg="undo redo custSel addSld delSld modSld addMainMaster delMainMaster modMainMaster">
      <pc:chgData name="渡辺 雅之" userId="fc500e18ba81363a" providerId="LiveId" clId="{B23DA593-9EF5-4BD6-97B5-18641B6EB72F}" dt="2020-10-22T07:48:51.445" v="745" actId="14734"/>
      <pc:docMkLst>
        <pc:docMk/>
      </pc:docMkLst>
      <pc:sldChg chg="addSp delSp modSp mod">
        <pc:chgData name="渡辺 雅之" userId="fc500e18ba81363a" providerId="LiveId" clId="{B23DA593-9EF5-4BD6-97B5-18641B6EB72F}" dt="2020-10-22T07:45:36.696" v="720" actId="20577"/>
        <pc:sldMkLst>
          <pc:docMk/>
          <pc:sldMk cId="2577997716" sldId="259"/>
        </pc:sldMkLst>
        <pc:spChg chg="del">
          <ac:chgData name="渡辺 雅之" userId="fc500e18ba81363a" providerId="LiveId" clId="{B23DA593-9EF5-4BD6-97B5-18641B6EB72F}" dt="2020-10-20T04:34:06.921" v="0" actId="478"/>
          <ac:spMkLst>
            <pc:docMk/>
            <pc:sldMk cId="2577997716" sldId="259"/>
            <ac:spMk id="4" creationId="{D5288D7A-6581-49FB-93A6-AC0A6AFB1ADC}"/>
          </ac:spMkLst>
        </pc:spChg>
        <pc:spChg chg="add del">
          <ac:chgData name="渡辺 雅之" userId="fc500e18ba81363a" providerId="LiveId" clId="{B23DA593-9EF5-4BD6-97B5-18641B6EB72F}" dt="2020-10-20T04:48:26.694" v="9" actId="22"/>
          <ac:spMkLst>
            <pc:docMk/>
            <pc:sldMk cId="2577997716" sldId="259"/>
            <ac:spMk id="6" creationId="{EE4CFB8E-AF36-4826-B530-DC63C950FFF3}"/>
          </ac:spMkLst>
        </pc:spChg>
        <pc:spChg chg="add del">
          <ac:chgData name="渡辺 雅之" userId="fc500e18ba81363a" providerId="LiveId" clId="{B23DA593-9EF5-4BD6-97B5-18641B6EB72F}" dt="2020-10-20T05:00:58.077" v="17" actId="22"/>
          <ac:spMkLst>
            <pc:docMk/>
            <pc:sldMk cId="2577997716" sldId="259"/>
            <ac:spMk id="10" creationId="{24AE7455-C1FE-495A-8041-B0A3166B4695}"/>
          </ac:spMkLst>
        </pc:spChg>
        <pc:spChg chg="add del">
          <ac:chgData name="渡辺 雅之" userId="fc500e18ba81363a" providerId="LiveId" clId="{B23DA593-9EF5-4BD6-97B5-18641B6EB72F}" dt="2020-10-20T05:01:45.633" v="23" actId="22"/>
          <ac:spMkLst>
            <pc:docMk/>
            <pc:sldMk cId="2577997716" sldId="259"/>
            <ac:spMk id="14" creationId="{FED6CED2-82D6-404B-8A67-C4E0EE2EC2FB}"/>
          </ac:spMkLst>
        </pc:spChg>
        <pc:spChg chg="add del">
          <ac:chgData name="渡辺 雅之" userId="fc500e18ba81363a" providerId="LiveId" clId="{B23DA593-9EF5-4BD6-97B5-18641B6EB72F}" dt="2020-10-20T05:02:19.696" v="29" actId="22"/>
          <ac:spMkLst>
            <pc:docMk/>
            <pc:sldMk cId="2577997716" sldId="259"/>
            <ac:spMk id="18" creationId="{1E256CD9-3EB5-4CFE-9E98-A1CD69FC3357}"/>
          </ac:spMkLst>
        </pc:spChg>
        <pc:spChg chg="add del">
          <ac:chgData name="渡辺 雅之" userId="fc500e18ba81363a" providerId="LiveId" clId="{B23DA593-9EF5-4BD6-97B5-18641B6EB72F}" dt="2020-10-20T05:03:04.106" v="35" actId="22"/>
          <ac:spMkLst>
            <pc:docMk/>
            <pc:sldMk cId="2577997716" sldId="259"/>
            <ac:spMk id="22" creationId="{B88AD2DA-3C06-4BD8-93BA-5E43A0214264}"/>
          </ac:spMkLst>
        </pc:spChg>
        <pc:spChg chg="add del">
          <ac:chgData name="渡辺 雅之" userId="fc500e18ba81363a" providerId="LiveId" clId="{B23DA593-9EF5-4BD6-97B5-18641B6EB72F}" dt="2020-10-20T05:03:26.759" v="40" actId="22"/>
          <ac:spMkLst>
            <pc:docMk/>
            <pc:sldMk cId="2577997716" sldId="259"/>
            <ac:spMk id="26" creationId="{07E97494-4F5A-4DFE-B1F2-CE12724B7679}"/>
          </ac:spMkLst>
        </pc:spChg>
        <pc:spChg chg="add del">
          <ac:chgData name="渡辺 雅之" userId="fc500e18ba81363a" providerId="LiveId" clId="{B23DA593-9EF5-4BD6-97B5-18641B6EB72F}" dt="2020-10-20T05:04:28.759" v="50" actId="22"/>
          <ac:spMkLst>
            <pc:docMk/>
            <pc:sldMk cId="2577997716" sldId="259"/>
            <ac:spMk id="30" creationId="{D03F58BC-2948-4389-A2BE-45E043499629}"/>
          </ac:spMkLst>
        </pc:spChg>
        <pc:spChg chg="add del">
          <ac:chgData name="渡辺 雅之" userId="fc500e18ba81363a" providerId="LiveId" clId="{B23DA593-9EF5-4BD6-97B5-18641B6EB72F}" dt="2020-10-20T05:12:04.761" v="79" actId="22"/>
          <ac:spMkLst>
            <pc:docMk/>
            <pc:sldMk cId="2577997716" sldId="259"/>
            <ac:spMk id="35" creationId="{473C5611-B7C1-421E-AC17-24952B5FF3FE}"/>
          </ac:spMkLst>
        </pc:spChg>
        <pc:spChg chg="add del">
          <ac:chgData name="渡辺 雅之" userId="fc500e18ba81363a" providerId="LiveId" clId="{B23DA593-9EF5-4BD6-97B5-18641B6EB72F}" dt="2020-10-20T05:12:38.933" v="84" actId="22"/>
          <ac:spMkLst>
            <pc:docMk/>
            <pc:sldMk cId="2577997716" sldId="259"/>
            <ac:spMk id="39" creationId="{C2677856-06C2-47A9-9BCF-5402936F1A72}"/>
          </ac:spMkLst>
        </pc:spChg>
        <pc:spChg chg="add del">
          <ac:chgData name="渡辺 雅之" userId="fc500e18ba81363a" providerId="LiveId" clId="{B23DA593-9EF5-4BD6-97B5-18641B6EB72F}" dt="2020-10-20T05:13:23.831" v="88" actId="22"/>
          <ac:spMkLst>
            <pc:docMk/>
            <pc:sldMk cId="2577997716" sldId="259"/>
            <ac:spMk id="43" creationId="{9926864C-45BA-4987-9928-6C230C98F632}"/>
          </ac:spMkLst>
        </pc:spChg>
        <pc:spChg chg="add del">
          <ac:chgData name="渡辺 雅之" userId="fc500e18ba81363a" providerId="LiveId" clId="{B23DA593-9EF5-4BD6-97B5-18641B6EB72F}" dt="2020-10-20T05:13:57.706" v="95" actId="22"/>
          <ac:spMkLst>
            <pc:docMk/>
            <pc:sldMk cId="2577997716" sldId="259"/>
            <ac:spMk id="47" creationId="{4F19F170-71A6-4013-AFED-A3E337D16543}"/>
          </ac:spMkLst>
        </pc:spChg>
        <pc:spChg chg="add mod">
          <ac:chgData name="渡辺 雅之" userId="fc500e18ba81363a" providerId="LiveId" clId="{B23DA593-9EF5-4BD6-97B5-18641B6EB72F}" dt="2020-10-22T07:39:19.451" v="560" actId="20577"/>
          <ac:spMkLst>
            <pc:docMk/>
            <pc:sldMk cId="2577997716" sldId="259"/>
            <ac:spMk id="51" creationId="{40E98850-2D8E-49FD-AF02-57BDE1992410}"/>
          </ac:spMkLst>
        </pc:spChg>
        <pc:spChg chg="add mod">
          <ac:chgData name="渡辺 雅之" userId="fc500e18ba81363a" providerId="LiveId" clId="{B23DA593-9EF5-4BD6-97B5-18641B6EB72F}" dt="2020-10-22T07:45:36.696" v="720" actId="20577"/>
          <ac:spMkLst>
            <pc:docMk/>
            <pc:sldMk cId="2577997716" sldId="259"/>
            <ac:spMk id="53" creationId="{9325CD32-4E2A-4936-93C1-B5E738EDD482}"/>
          </ac:spMkLst>
        </pc:spChg>
        <pc:picChg chg="add del mod">
          <ac:chgData name="渡辺 雅之" userId="fc500e18ba81363a" providerId="LiveId" clId="{B23DA593-9EF5-4BD6-97B5-18641B6EB72F}" dt="2020-10-20T05:05:50.219" v="60" actId="478"/>
          <ac:picMkLst>
            <pc:docMk/>
            <pc:sldMk cId="2577997716" sldId="259"/>
            <ac:picMk id="2" creationId="{A7A4A547-7BFA-4916-A06C-406ABAFDA505}"/>
          </ac:picMkLst>
        </pc:picChg>
        <pc:picChg chg="del mod">
          <ac:chgData name="渡辺 雅之" userId="fc500e18ba81363a" providerId="LiveId" clId="{B23DA593-9EF5-4BD6-97B5-18641B6EB72F}" dt="2020-10-20T05:05:48.750" v="59" actId="478"/>
          <ac:picMkLst>
            <pc:docMk/>
            <pc:sldMk cId="2577997716" sldId="259"/>
            <ac:picMk id="5" creationId="{E93C8060-4334-4F0F-8F74-E4B5002396FC}"/>
          </ac:picMkLst>
        </pc:picChg>
        <pc:picChg chg="add del mod">
          <ac:chgData name="渡辺 雅之" userId="fc500e18ba81363a" providerId="LiveId" clId="{B23DA593-9EF5-4BD6-97B5-18641B6EB72F}" dt="2020-10-20T05:01:03.172" v="20" actId="478"/>
          <ac:picMkLst>
            <pc:docMk/>
            <pc:sldMk cId="2577997716" sldId="259"/>
            <ac:picMk id="8" creationId="{A3C9D2C1-1B9B-48D4-A793-0CB6373ED80F}"/>
          </ac:picMkLst>
        </pc:picChg>
        <pc:picChg chg="add del mod">
          <ac:chgData name="渡辺 雅之" userId="fc500e18ba81363a" providerId="LiveId" clId="{B23DA593-9EF5-4BD6-97B5-18641B6EB72F}" dt="2020-10-20T05:04:02.010" v="44" actId="478"/>
          <ac:picMkLst>
            <pc:docMk/>
            <pc:sldMk cId="2577997716" sldId="259"/>
            <ac:picMk id="12" creationId="{93E5936F-DCDE-41D6-AB71-2CC215BF1543}"/>
          </ac:picMkLst>
        </pc:picChg>
        <pc:picChg chg="add del mod">
          <ac:chgData name="渡辺 雅之" userId="fc500e18ba81363a" providerId="LiveId" clId="{B23DA593-9EF5-4BD6-97B5-18641B6EB72F}" dt="2020-10-20T05:04:02.793" v="45" actId="478"/>
          <ac:picMkLst>
            <pc:docMk/>
            <pc:sldMk cId="2577997716" sldId="259"/>
            <ac:picMk id="16" creationId="{8BE8AA5B-21F3-4636-8536-73E42AE97D65}"/>
          </ac:picMkLst>
        </pc:picChg>
        <pc:picChg chg="add del mod">
          <ac:chgData name="渡辺 雅之" userId="fc500e18ba81363a" providerId="LiveId" clId="{B23DA593-9EF5-4BD6-97B5-18641B6EB72F}" dt="2020-10-20T05:04:03.230" v="46" actId="478"/>
          <ac:picMkLst>
            <pc:docMk/>
            <pc:sldMk cId="2577997716" sldId="259"/>
            <ac:picMk id="20" creationId="{CF67203B-C0E4-4D4F-82E7-F3E20B2816E6}"/>
          </ac:picMkLst>
        </pc:picChg>
        <pc:picChg chg="add del mod">
          <ac:chgData name="渡辺 雅之" userId="fc500e18ba81363a" providerId="LiveId" clId="{B23DA593-9EF5-4BD6-97B5-18641B6EB72F}" dt="2020-10-20T05:04:04.825" v="47" actId="478"/>
          <ac:picMkLst>
            <pc:docMk/>
            <pc:sldMk cId="2577997716" sldId="259"/>
            <ac:picMk id="24" creationId="{D6FC91D9-BF1C-4C2B-BC7A-028D5189DA5A}"/>
          </ac:picMkLst>
        </pc:picChg>
        <pc:picChg chg="add del mod">
          <ac:chgData name="渡辺 雅之" userId="fc500e18ba81363a" providerId="LiveId" clId="{B23DA593-9EF5-4BD6-97B5-18641B6EB72F}" dt="2020-10-20T05:05:52.986" v="61" actId="478"/>
          <ac:picMkLst>
            <pc:docMk/>
            <pc:sldMk cId="2577997716" sldId="259"/>
            <ac:picMk id="28" creationId="{16260230-487A-4139-9D27-4846E6214DCD}"/>
          </ac:picMkLst>
        </pc:picChg>
        <pc:picChg chg="add del mod">
          <ac:chgData name="渡辺 雅之" userId="fc500e18ba81363a" providerId="LiveId" clId="{B23DA593-9EF5-4BD6-97B5-18641B6EB72F}" dt="2020-10-20T05:13:31.271" v="91" actId="478"/>
          <ac:picMkLst>
            <pc:docMk/>
            <pc:sldMk cId="2577997716" sldId="259"/>
            <ac:picMk id="32" creationId="{2F400D60-6285-437C-ABA5-4291611F6150}"/>
          </ac:picMkLst>
        </pc:picChg>
        <pc:picChg chg="add del mod">
          <ac:chgData name="渡辺 雅之" userId="fc500e18ba81363a" providerId="LiveId" clId="{B23DA593-9EF5-4BD6-97B5-18641B6EB72F}" dt="2020-10-20T05:07:20.560" v="66" actId="21"/>
          <ac:picMkLst>
            <pc:docMk/>
            <pc:sldMk cId="2577997716" sldId="259"/>
            <ac:picMk id="33" creationId="{9703A59E-24C1-441A-AF96-E9ADE775AB44}"/>
          </ac:picMkLst>
        </pc:picChg>
        <pc:picChg chg="add del mod">
          <ac:chgData name="渡辺 雅之" userId="fc500e18ba81363a" providerId="LiveId" clId="{B23DA593-9EF5-4BD6-97B5-18641B6EB72F}" dt="2020-10-20T05:14:05.525" v="99" actId="478"/>
          <ac:picMkLst>
            <pc:docMk/>
            <pc:sldMk cId="2577997716" sldId="259"/>
            <ac:picMk id="37" creationId="{3102671C-A48D-4475-900B-351B44701CE8}"/>
          </ac:picMkLst>
        </pc:picChg>
        <pc:picChg chg="add del mod">
          <ac:chgData name="渡辺 雅之" userId="fc500e18ba81363a" providerId="LiveId" clId="{B23DA593-9EF5-4BD6-97B5-18641B6EB72F}" dt="2020-10-20T05:13:31.834" v="92" actId="478"/>
          <ac:picMkLst>
            <pc:docMk/>
            <pc:sldMk cId="2577997716" sldId="259"/>
            <ac:picMk id="41" creationId="{C6004AA1-6108-42D4-8AC0-FBB28A105D37}"/>
          </ac:picMkLst>
        </pc:picChg>
        <pc:picChg chg="add mod">
          <ac:chgData name="渡辺 雅之" userId="fc500e18ba81363a" providerId="LiveId" clId="{B23DA593-9EF5-4BD6-97B5-18641B6EB72F}" dt="2020-10-20T05:19:01.153" v="174" actId="14100"/>
          <ac:picMkLst>
            <pc:docMk/>
            <pc:sldMk cId="2577997716" sldId="259"/>
            <ac:picMk id="45" creationId="{592E018C-32B7-4B38-870D-F5141FFC9CF6}"/>
          </ac:picMkLst>
        </pc:picChg>
        <pc:picChg chg="add del mod">
          <ac:chgData name="渡辺 雅之" userId="fc500e18ba81363a" providerId="LiveId" clId="{B23DA593-9EF5-4BD6-97B5-18641B6EB72F}" dt="2020-10-20T05:14:04.662" v="98" actId="478"/>
          <ac:picMkLst>
            <pc:docMk/>
            <pc:sldMk cId="2577997716" sldId="259"/>
            <ac:picMk id="49" creationId="{2350DA6E-182C-4DA9-A03B-46A7CE6E51E7}"/>
          </ac:picMkLst>
        </pc:picChg>
      </pc:sldChg>
      <pc:sldChg chg="delSp modSp add del mod">
        <pc:chgData name="渡辺 雅之" userId="fc500e18ba81363a" providerId="LiveId" clId="{B23DA593-9EF5-4BD6-97B5-18641B6EB72F}" dt="2020-10-20T05:39:54.653" v="385" actId="47"/>
        <pc:sldMkLst>
          <pc:docMk/>
          <pc:sldMk cId="997413922" sldId="260"/>
        </pc:sldMkLst>
        <pc:picChg chg="mod">
          <ac:chgData name="渡辺 雅之" userId="fc500e18ba81363a" providerId="LiveId" clId="{B23DA593-9EF5-4BD6-97B5-18641B6EB72F}" dt="2020-10-20T05:05:40.620" v="57" actId="1076"/>
          <ac:picMkLst>
            <pc:docMk/>
            <pc:sldMk cId="997413922" sldId="260"/>
            <ac:picMk id="2" creationId="{A7A4A547-7BFA-4916-A06C-406ABAFDA505}"/>
          </ac:picMkLst>
        </pc:picChg>
        <pc:picChg chg="mod">
          <ac:chgData name="渡辺 雅之" userId="fc500e18ba81363a" providerId="LiveId" clId="{B23DA593-9EF5-4BD6-97B5-18641B6EB72F}" dt="2020-10-20T05:05:43.186" v="58" actId="1076"/>
          <ac:picMkLst>
            <pc:docMk/>
            <pc:sldMk cId="997413922" sldId="260"/>
            <ac:picMk id="5" creationId="{E93C8060-4334-4F0F-8F74-E4B5002396FC}"/>
          </ac:picMkLst>
        </pc:picChg>
        <pc:picChg chg="del">
          <ac:chgData name="渡辺 雅之" userId="fc500e18ba81363a" providerId="LiveId" clId="{B23DA593-9EF5-4BD6-97B5-18641B6EB72F}" dt="2020-10-20T05:05:37.778" v="56" actId="478"/>
          <ac:picMkLst>
            <pc:docMk/>
            <pc:sldMk cId="997413922" sldId="260"/>
            <ac:picMk id="28" creationId="{16260230-487A-4139-9D27-4846E6214DCD}"/>
          </ac:picMkLst>
        </pc:picChg>
        <pc:picChg chg="del">
          <ac:chgData name="渡辺 雅之" userId="fc500e18ba81363a" providerId="LiveId" clId="{B23DA593-9EF5-4BD6-97B5-18641B6EB72F}" dt="2020-10-20T05:05:37.088" v="55" actId="478"/>
          <ac:picMkLst>
            <pc:docMk/>
            <pc:sldMk cId="997413922" sldId="260"/>
            <ac:picMk id="32" creationId="{2F400D60-6285-437C-ABA5-4291611F6150}"/>
          </ac:picMkLst>
        </pc:picChg>
      </pc:sldChg>
      <pc:sldChg chg="del">
        <pc:chgData name="渡辺 雅之" userId="fc500e18ba81363a" providerId="LiveId" clId="{B23DA593-9EF5-4BD6-97B5-18641B6EB72F}" dt="2020-10-20T04:34:12.713" v="3" actId="47"/>
        <pc:sldMkLst>
          <pc:docMk/>
          <pc:sldMk cId="3987324103" sldId="260"/>
        </pc:sldMkLst>
      </pc:sldChg>
      <pc:sldChg chg="del">
        <pc:chgData name="渡辺 雅之" userId="fc500e18ba81363a" providerId="LiveId" clId="{B23DA593-9EF5-4BD6-97B5-18641B6EB72F}" dt="2020-10-20T04:34:12.213" v="2" actId="47"/>
        <pc:sldMkLst>
          <pc:docMk/>
          <pc:sldMk cId="198248246" sldId="261"/>
        </pc:sldMkLst>
      </pc:sldChg>
      <pc:sldChg chg="addSp delSp modSp new mod">
        <pc:chgData name="渡辺 雅之" userId="fc500e18ba81363a" providerId="LiveId" clId="{B23DA593-9EF5-4BD6-97B5-18641B6EB72F}" dt="2020-10-22T07:48:51.445" v="745" actId="14734"/>
        <pc:sldMkLst>
          <pc:docMk/>
          <pc:sldMk cId="3720913164" sldId="261"/>
        </pc:sldMkLst>
        <pc:spChg chg="add mod">
          <ac:chgData name="渡辺 雅之" userId="fc500e18ba81363a" providerId="LiveId" clId="{B23DA593-9EF5-4BD6-97B5-18641B6EB72F}" dt="2020-10-20T05:40:08.395" v="386" actId="113"/>
          <ac:spMkLst>
            <pc:docMk/>
            <pc:sldMk cId="3720913164" sldId="261"/>
            <ac:spMk id="11" creationId="{FE9BB9E9-D9E7-42B8-9EC6-408B391ABFF3}"/>
          </ac:spMkLst>
        </pc:spChg>
        <pc:spChg chg="add mod">
          <ac:chgData name="渡辺 雅之" userId="fc500e18ba81363a" providerId="LiveId" clId="{B23DA593-9EF5-4BD6-97B5-18641B6EB72F}" dt="2020-10-20T05:40:10.803" v="387" actId="113"/>
          <ac:spMkLst>
            <pc:docMk/>
            <pc:sldMk cId="3720913164" sldId="261"/>
            <ac:spMk id="15" creationId="{03F3F790-E23B-433E-A034-3C618E1149E4}"/>
          </ac:spMkLst>
        </pc:spChg>
        <pc:graphicFrameChg chg="add mod modGraphic">
          <ac:chgData name="渡辺 雅之" userId="fc500e18ba81363a" providerId="LiveId" clId="{B23DA593-9EF5-4BD6-97B5-18641B6EB72F}" dt="2020-10-22T07:48:51.445" v="745" actId="14734"/>
          <ac:graphicFrameMkLst>
            <pc:docMk/>
            <pc:sldMk cId="3720913164" sldId="261"/>
            <ac:graphicFrameMk id="9" creationId="{693ACCFB-9B2C-4A15-B7FA-40CC3F3A6CAC}"/>
          </ac:graphicFrameMkLst>
        </pc:graphicFrameChg>
        <pc:graphicFrameChg chg="add del mod modGraphic">
          <ac:chgData name="渡辺 雅之" userId="fc500e18ba81363a" providerId="LiveId" clId="{B23DA593-9EF5-4BD6-97B5-18641B6EB72F}" dt="2020-10-20T05:36:25.177" v="350" actId="478"/>
          <ac:graphicFrameMkLst>
            <pc:docMk/>
            <pc:sldMk cId="3720913164" sldId="261"/>
            <ac:graphicFrameMk id="13" creationId="{4A3D6D57-82BF-4916-8830-126F6C17CF11}"/>
          </ac:graphicFrameMkLst>
        </pc:graphicFrameChg>
        <pc:graphicFrameChg chg="add del mod">
          <ac:chgData name="渡辺 雅之" userId="fc500e18ba81363a" providerId="LiveId" clId="{B23DA593-9EF5-4BD6-97B5-18641B6EB72F}" dt="2020-10-20T05:36:22.644" v="348"/>
          <ac:graphicFrameMkLst>
            <pc:docMk/>
            <pc:sldMk cId="3720913164" sldId="261"/>
            <ac:graphicFrameMk id="16" creationId="{FB80CE7A-8B91-4C8B-89F7-5AB09E9648A9}"/>
          </ac:graphicFrameMkLst>
        </pc:graphicFrameChg>
        <pc:graphicFrameChg chg="add mod modGraphic">
          <ac:chgData name="渡辺 雅之" userId="fc500e18ba81363a" providerId="LiveId" clId="{B23DA593-9EF5-4BD6-97B5-18641B6EB72F}" dt="2020-10-22T07:46:26.799" v="724"/>
          <ac:graphicFrameMkLst>
            <pc:docMk/>
            <pc:sldMk cId="3720913164" sldId="261"/>
            <ac:graphicFrameMk id="17" creationId="{11AABFCF-A248-4C61-9C9D-E2A5BF84FF8E}"/>
          </ac:graphicFrameMkLst>
        </pc:graphicFrameChg>
        <pc:picChg chg="add del">
          <ac:chgData name="渡辺 雅之" userId="fc500e18ba81363a" providerId="LiveId" clId="{B23DA593-9EF5-4BD6-97B5-18641B6EB72F}" dt="2020-10-20T05:19:16.015" v="177" actId="478"/>
          <ac:picMkLst>
            <pc:docMk/>
            <pc:sldMk cId="3720913164" sldId="261"/>
            <ac:picMk id="3" creationId="{287233F2-07D0-408D-A306-B500127B8C37}"/>
          </ac:picMkLst>
        </pc:picChg>
        <pc:picChg chg="add del">
          <ac:chgData name="渡辺 雅之" userId="fc500e18ba81363a" providerId="LiveId" clId="{B23DA593-9EF5-4BD6-97B5-18641B6EB72F}" dt="2020-10-20T05:19:15.002" v="176" actId="22"/>
          <ac:picMkLst>
            <pc:docMk/>
            <pc:sldMk cId="3720913164" sldId="261"/>
            <ac:picMk id="5" creationId="{BB1F765B-0186-491F-BB9E-037EF3A76264}"/>
          </ac:picMkLst>
        </pc:picChg>
        <pc:picChg chg="add">
          <ac:chgData name="渡辺 雅之" userId="fc500e18ba81363a" providerId="LiveId" clId="{B23DA593-9EF5-4BD6-97B5-18641B6EB72F}" dt="2020-10-20T05:19:16.362" v="178" actId="22"/>
          <ac:picMkLst>
            <pc:docMk/>
            <pc:sldMk cId="3720913164" sldId="261"/>
            <ac:picMk id="7" creationId="{189DF26A-6261-43C0-A070-0A7A3E8586AB}"/>
          </ac:picMkLst>
        </pc:picChg>
      </pc:sldChg>
      <pc:sldChg chg="del">
        <pc:chgData name="渡辺 雅之" userId="fc500e18ba81363a" providerId="LiveId" clId="{B23DA593-9EF5-4BD6-97B5-18641B6EB72F}" dt="2020-10-20T04:34:11.772" v="1" actId="47"/>
        <pc:sldMkLst>
          <pc:docMk/>
          <pc:sldMk cId="1930367053" sldId="262"/>
        </pc:sldMkLst>
      </pc:sldChg>
      <pc:sldMasterChg chg="addSp modSp mod modSldLayout">
        <pc:chgData name="渡辺 雅之" userId="fc500e18ba81363a" providerId="LiveId" clId="{B23DA593-9EF5-4BD6-97B5-18641B6EB72F}" dt="2020-10-20T05:22:23.750" v="202"/>
        <pc:sldMasterMkLst>
          <pc:docMk/>
          <pc:sldMasterMk cId="3760674495" sldId="2147483672"/>
        </pc:sldMasterMkLst>
        <pc:spChg chg="mod">
          <ac:chgData name="渡辺 雅之" userId="fc500e18ba81363a" providerId="LiveId" clId="{B23DA593-9EF5-4BD6-97B5-18641B6EB72F}" dt="2020-10-20T05:21:58.489" v="201" actId="2711"/>
          <ac:spMkLst>
            <pc:docMk/>
            <pc:sldMasterMk cId="3760674495" sldId="2147483672"/>
            <ac:spMk id="4" creationId="{1F4D091C-763F-4EBB-851C-051A4F943B55}"/>
          </ac:spMkLst>
        </pc:spChg>
        <pc:picChg chg="add mod">
          <ac:chgData name="渡辺 雅之" userId="fc500e18ba81363a" providerId="LiveId" clId="{B23DA593-9EF5-4BD6-97B5-18641B6EB72F}" dt="2020-10-20T05:21:40.871" v="199" actId="1076"/>
          <ac:picMkLst>
            <pc:docMk/>
            <pc:sldMasterMk cId="3760674495" sldId="2147483672"/>
            <ac:picMk id="3" creationId="{2A954722-D371-4C9A-9572-FB99153A8B73}"/>
          </ac:picMkLst>
        </pc:picChg>
        <pc:sldLayoutChg chg="addSp delSp modSp mod">
          <pc:chgData name="渡辺 雅之" userId="fc500e18ba81363a" providerId="LiveId" clId="{B23DA593-9EF5-4BD6-97B5-18641B6EB72F}" dt="2020-10-20T05:22:23.750" v="202"/>
          <pc:sldLayoutMkLst>
            <pc:docMk/>
            <pc:sldMasterMk cId="3760674495" sldId="2147483672"/>
            <pc:sldLayoutMk cId="1836747730" sldId="2147483679"/>
          </pc:sldLayoutMkLst>
          <pc:spChg chg="add mod">
            <ac:chgData name="渡辺 雅之" userId="fc500e18ba81363a" providerId="LiveId" clId="{B23DA593-9EF5-4BD6-97B5-18641B6EB72F}" dt="2020-10-20T05:22:23.750" v="202"/>
            <ac:spMkLst>
              <pc:docMk/>
              <pc:sldMasterMk cId="3760674495" sldId="2147483672"/>
              <pc:sldLayoutMk cId="1836747730" sldId="2147483679"/>
              <ac:spMk id="4" creationId="{540D02A3-EE1C-47E5-9FD1-D3B51ED04C48}"/>
            </ac:spMkLst>
          </pc:spChg>
          <pc:picChg chg="add del mod">
            <ac:chgData name="渡辺 雅之" userId="fc500e18ba81363a" providerId="LiveId" clId="{B23DA593-9EF5-4BD6-97B5-18641B6EB72F}" dt="2020-10-20T05:07:45.729" v="69" actId="21"/>
            <ac:picMkLst>
              <pc:docMk/>
              <pc:sldMasterMk cId="3760674495" sldId="2147483672"/>
              <pc:sldLayoutMk cId="1836747730" sldId="2147483679"/>
              <ac:picMk id="3" creationId="{57BAE512-AED5-4846-89C5-5F18761D5709}"/>
            </ac:picMkLst>
          </pc:picChg>
        </pc:sldLayoutChg>
      </pc:sldMasterChg>
      <pc:sldMasterChg chg="new del mod addSldLayout delSldLayout">
        <pc:chgData name="渡辺 雅之" userId="fc500e18ba81363a" providerId="LiveId" clId="{B23DA593-9EF5-4BD6-97B5-18641B6EB72F}" dt="2020-10-20T05:21:36.806" v="198" actId="2696"/>
        <pc:sldMasterMkLst>
          <pc:docMk/>
          <pc:sldMasterMk cId="3239765478" sldId="2147483680"/>
        </pc:sldMasterMkLst>
        <pc:sldLayoutChg chg="new del replId">
          <pc:chgData name="渡辺 雅之" userId="fc500e18ba81363a" providerId="LiveId" clId="{B23DA593-9EF5-4BD6-97B5-18641B6EB72F}" dt="2020-10-20T05:21:36.775" v="187" actId="2696"/>
          <pc:sldLayoutMkLst>
            <pc:docMk/>
            <pc:sldMasterMk cId="3239765478" sldId="2147483680"/>
            <pc:sldLayoutMk cId="538912213" sldId="2147483681"/>
          </pc:sldLayoutMkLst>
        </pc:sldLayoutChg>
        <pc:sldLayoutChg chg="new del replId">
          <pc:chgData name="渡辺 雅之" userId="fc500e18ba81363a" providerId="LiveId" clId="{B23DA593-9EF5-4BD6-97B5-18641B6EB72F}" dt="2020-10-20T05:21:36.775" v="188" actId="2696"/>
          <pc:sldLayoutMkLst>
            <pc:docMk/>
            <pc:sldMasterMk cId="3239765478" sldId="2147483680"/>
            <pc:sldLayoutMk cId="1961928105" sldId="2147483682"/>
          </pc:sldLayoutMkLst>
        </pc:sldLayoutChg>
        <pc:sldLayoutChg chg="new del replId">
          <pc:chgData name="渡辺 雅之" userId="fc500e18ba81363a" providerId="LiveId" clId="{B23DA593-9EF5-4BD6-97B5-18641B6EB72F}" dt="2020-10-20T05:21:36.775" v="189" actId="2696"/>
          <pc:sldLayoutMkLst>
            <pc:docMk/>
            <pc:sldMasterMk cId="3239765478" sldId="2147483680"/>
            <pc:sldLayoutMk cId="1509619505" sldId="2147483683"/>
          </pc:sldLayoutMkLst>
        </pc:sldLayoutChg>
        <pc:sldLayoutChg chg="new del replId">
          <pc:chgData name="渡辺 雅之" userId="fc500e18ba81363a" providerId="LiveId" clId="{B23DA593-9EF5-4BD6-97B5-18641B6EB72F}" dt="2020-10-20T05:21:36.791" v="190" actId="2696"/>
          <pc:sldLayoutMkLst>
            <pc:docMk/>
            <pc:sldMasterMk cId="3239765478" sldId="2147483680"/>
            <pc:sldLayoutMk cId="3691025780" sldId="2147483684"/>
          </pc:sldLayoutMkLst>
        </pc:sldLayoutChg>
        <pc:sldLayoutChg chg="new del replId">
          <pc:chgData name="渡辺 雅之" userId="fc500e18ba81363a" providerId="LiveId" clId="{B23DA593-9EF5-4BD6-97B5-18641B6EB72F}" dt="2020-10-20T05:21:36.791" v="191" actId="2696"/>
          <pc:sldLayoutMkLst>
            <pc:docMk/>
            <pc:sldMasterMk cId="3239765478" sldId="2147483680"/>
            <pc:sldLayoutMk cId="3236929679" sldId="2147483685"/>
          </pc:sldLayoutMkLst>
        </pc:sldLayoutChg>
        <pc:sldLayoutChg chg="new del replId">
          <pc:chgData name="渡辺 雅之" userId="fc500e18ba81363a" providerId="LiveId" clId="{B23DA593-9EF5-4BD6-97B5-18641B6EB72F}" dt="2020-10-20T05:21:36.791" v="192" actId="2696"/>
          <pc:sldLayoutMkLst>
            <pc:docMk/>
            <pc:sldMasterMk cId="3239765478" sldId="2147483680"/>
            <pc:sldLayoutMk cId="195149865" sldId="2147483686"/>
          </pc:sldLayoutMkLst>
        </pc:sldLayoutChg>
        <pc:sldLayoutChg chg="new del replId">
          <pc:chgData name="渡辺 雅之" userId="fc500e18ba81363a" providerId="LiveId" clId="{B23DA593-9EF5-4BD6-97B5-18641B6EB72F}" dt="2020-10-20T05:21:36.791" v="193" actId="2696"/>
          <pc:sldLayoutMkLst>
            <pc:docMk/>
            <pc:sldMasterMk cId="3239765478" sldId="2147483680"/>
            <pc:sldLayoutMk cId="3641758414" sldId="2147483687"/>
          </pc:sldLayoutMkLst>
        </pc:sldLayoutChg>
        <pc:sldLayoutChg chg="new del replId">
          <pc:chgData name="渡辺 雅之" userId="fc500e18ba81363a" providerId="LiveId" clId="{B23DA593-9EF5-4BD6-97B5-18641B6EB72F}" dt="2020-10-20T05:21:36.791" v="194" actId="2696"/>
          <pc:sldLayoutMkLst>
            <pc:docMk/>
            <pc:sldMasterMk cId="3239765478" sldId="2147483680"/>
            <pc:sldLayoutMk cId="1069404167" sldId="2147483688"/>
          </pc:sldLayoutMkLst>
        </pc:sldLayoutChg>
        <pc:sldLayoutChg chg="new del replId">
          <pc:chgData name="渡辺 雅之" userId="fc500e18ba81363a" providerId="LiveId" clId="{B23DA593-9EF5-4BD6-97B5-18641B6EB72F}" dt="2020-10-20T05:21:36.806" v="195" actId="2696"/>
          <pc:sldLayoutMkLst>
            <pc:docMk/>
            <pc:sldMasterMk cId="3239765478" sldId="2147483680"/>
            <pc:sldLayoutMk cId="546654955" sldId="2147483689"/>
          </pc:sldLayoutMkLst>
        </pc:sldLayoutChg>
        <pc:sldLayoutChg chg="new del replId">
          <pc:chgData name="渡辺 雅之" userId="fc500e18ba81363a" providerId="LiveId" clId="{B23DA593-9EF5-4BD6-97B5-18641B6EB72F}" dt="2020-10-20T05:21:36.806" v="196" actId="2696"/>
          <pc:sldLayoutMkLst>
            <pc:docMk/>
            <pc:sldMasterMk cId="3239765478" sldId="2147483680"/>
            <pc:sldLayoutMk cId="1798240031" sldId="2147483690"/>
          </pc:sldLayoutMkLst>
        </pc:sldLayoutChg>
        <pc:sldLayoutChg chg="new del replId">
          <pc:chgData name="渡辺 雅之" userId="fc500e18ba81363a" providerId="LiveId" clId="{B23DA593-9EF5-4BD6-97B5-18641B6EB72F}" dt="2020-10-20T05:21:36.806" v="197" actId="2696"/>
          <pc:sldLayoutMkLst>
            <pc:docMk/>
            <pc:sldMasterMk cId="3239765478" sldId="2147483680"/>
            <pc:sldLayoutMk cId="867057900" sldId="214748369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114A2E6-B74D-4AD5-B87D-D2472E2CDEDF}"/>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8FDD2D8-C1A3-48D6-B708-BD43F293305E}"/>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9100F2EC-0129-470F-9007-457DD383588C}" type="datetimeFigureOut">
              <a:rPr kumimoji="1" lang="ja-JP" altLang="en-US" smtClean="0"/>
              <a:t>2021/5/28</a:t>
            </a:fld>
            <a:endParaRPr kumimoji="1" lang="ja-JP" altLang="en-US"/>
          </a:p>
        </p:txBody>
      </p:sp>
      <p:sp>
        <p:nvSpPr>
          <p:cNvPr id="4" name="フッター プレースホルダー 3">
            <a:extLst>
              <a:ext uri="{FF2B5EF4-FFF2-40B4-BE49-F238E27FC236}">
                <a16:creationId xmlns:a16="http://schemas.microsoft.com/office/drawing/2014/main" id="{4CFF8EBB-0E5E-43CE-B80B-519A1A006DF2}"/>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EE9FA14-2A97-4043-8932-9D05F97F15B3}"/>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E067BE8A-F716-4914-9E4D-7888DB7F2845}" type="slidenum">
              <a:rPr kumimoji="1" lang="ja-JP" altLang="en-US" smtClean="0"/>
              <a:t>‹#›</a:t>
            </a:fld>
            <a:endParaRPr kumimoji="1" lang="ja-JP" altLang="en-US"/>
          </a:p>
        </p:txBody>
      </p:sp>
    </p:spTree>
    <p:extLst>
      <p:ext uri="{BB962C8B-B14F-4D97-AF65-F5344CB8AC3E}">
        <p14:creationId xmlns:p14="http://schemas.microsoft.com/office/powerpoint/2010/main" val="3248883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53C3B81-139A-467B-8313-3A46AC123EE3}" type="datetimeFigureOut">
              <a:rPr kumimoji="1" lang="ja-JP" altLang="en-US" smtClean="0"/>
              <a:t>2021/5/28</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1474B5E-61F3-40E2-8318-F85EFC980AE0}" type="slidenum">
              <a:rPr kumimoji="1" lang="ja-JP" altLang="en-US" smtClean="0"/>
              <a:t>‹#›</a:t>
            </a:fld>
            <a:endParaRPr kumimoji="1" lang="ja-JP" altLang="en-US"/>
          </a:p>
        </p:txBody>
      </p:sp>
    </p:spTree>
    <p:extLst>
      <p:ext uri="{BB962C8B-B14F-4D97-AF65-F5344CB8AC3E}">
        <p14:creationId xmlns:p14="http://schemas.microsoft.com/office/powerpoint/2010/main" val="4901254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40D02A3-EE1C-47E5-9FD1-D3B51ED04C48}"/>
              </a:ext>
            </a:extLst>
          </p:cNvPr>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AF4CF655-E5F9-4A6C-AEF1-D0B57D350AA5}" type="slidenum">
              <a:rPr lang="ja-JP" altLang="en-US"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367477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A954722-D371-4C9A-9572-FB99153A8B73}"/>
              </a:ext>
            </a:extLst>
          </p:cNvPr>
          <p:cNvPicPr>
            <a:picLocks noChangeAspect="1"/>
          </p:cNvPicPr>
          <p:nvPr userDrawn="1"/>
        </p:nvPicPr>
        <p:blipFill>
          <a:blip r:embed="rId3"/>
          <a:stretch>
            <a:fillRect/>
          </a:stretch>
        </p:blipFill>
        <p:spPr>
          <a:xfrm>
            <a:off x="0" y="6372836"/>
            <a:ext cx="736600" cy="485164"/>
          </a:xfrm>
          <a:prstGeom prst="rect">
            <a:avLst/>
          </a:prstGeom>
        </p:spPr>
      </p:pic>
      <p:sp>
        <p:nvSpPr>
          <p:cNvPr id="4" name="スライド番号プレースホルダー 3">
            <a:extLst>
              <a:ext uri="{FF2B5EF4-FFF2-40B4-BE49-F238E27FC236}">
                <a16:creationId xmlns:a16="http://schemas.microsoft.com/office/drawing/2014/main" id="{1F4D091C-763F-4EBB-851C-051A4F943B55}"/>
              </a:ext>
            </a:extLst>
          </p:cNvPr>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AF4CF655-E5F9-4A6C-AEF1-D0B57D350AA5}" type="slidenum">
              <a:rPr lang="ja-JP" altLang="en-US"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067449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5360873-43D8-444B-B40C-9DB127E5B99F}"/>
              </a:ext>
            </a:extLst>
          </p:cNvPr>
          <p:cNvSpPr>
            <a:spLocks noGrp="1"/>
          </p:cNvSpPr>
          <p:nvPr>
            <p:ph type="sldNum" sz="quarter" idx="4"/>
          </p:nvPr>
        </p:nvSpPr>
        <p:spPr/>
        <p:txBody>
          <a:bodyPr/>
          <a:lstStyle/>
          <a:p>
            <a:fld id="{AF4CF655-E5F9-4A6C-AEF1-D0B57D350AA5}" type="slidenum">
              <a:rPr lang="ja-JP" altLang="en-US" smtClean="0"/>
              <a:pPr/>
              <a:t>1</a:t>
            </a:fld>
            <a:endParaRPr lang="ja-JP" altLang="en-US">
              <a:latin typeface="Meiryo UI" panose="020B0604030504040204" pitchFamily="50" charset="-128"/>
              <a:ea typeface="Meiryo UI" panose="020B0604030504040204" pitchFamily="50" charset="-128"/>
            </a:endParaRPr>
          </a:p>
        </p:txBody>
      </p:sp>
      <p:sp>
        <p:nvSpPr>
          <p:cNvPr id="3" name="サブタイトル 4">
            <a:extLst>
              <a:ext uri="{FF2B5EF4-FFF2-40B4-BE49-F238E27FC236}">
                <a16:creationId xmlns:a16="http://schemas.microsoft.com/office/drawing/2014/main" id="{9AF8F6DA-8EC3-4F26-ACC2-BD366CB91E0F}"/>
              </a:ext>
            </a:extLst>
          </p:cNvPr>
          <p:cNvSpPr txBox="1">
            <a:spLocks/>
          </p:cNvSpPr>
          <p:nvPr/>
        </p:nvSpPr>
        <p:spPr>
          <a:xfrm>
            <a:off x="0" y="576434"/>
            <a:ext cx="4465672" cy="5706032"/>
          </a:xfrm>
          <a:prstGeom prst="rect">
            <a:avLst/>
          </a:prstGeom>
          <a:solidFill>
            <a:schemeClr val="accent1">
              <a:lumMod val="20000"/>
              <a:lumOff val="80000"/>
            </a:schemeClr>
          </a:solidFill>
          <a:ln>
            <a:noFill/>
          </a:ln>
        </p:spPr>
        <p:txBody>
          <a:bodyPr/>
          <a:lstStyle/>
          <a:p>
            <a:pPr algn="ctr"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再び稼働するか東証ベンチャーファンド市場</a:t>
            </a:r>
            <a:endParaRPr lang="en-US" altLang="ja-JP" sz="1200" b="1"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endParaRPr lang="en-US" altLang="ja-JP" sz="1200" b="1"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最近話題に上ることが多い米国市場の</a:t>
            </a:r>
            <a:r>
              <a:rPr lang="en-US" altLang="ja-JP" sz="1200" dirty="0">
                <a:latin typeface="Meiryo UI" panose="020B0604030504040204" pitchFamily="50" charset="-128"/>
                <a:ea typeface="Meiryo UI" panose="020B0604030504040204" pitchFamily="50" charset="-128"/>
              </a:rPr>
              <a:t>SPAC</a:t>
            </a:r>
            <a:r>
              <a:rPr lang="ja-JP" altLang="en-US" sz="1200" dirty="0">
                <a:latin typeface="Meiryo UI" panose="020B0604030504040204" pitchFamily="50" charset="-128"/>
                <a:ea typeface="Meiryo UI" panose="020B0604030504040204" pitchFamily="50" charset="-128"/>
              </a:rPr>
              <a:t>（特別目的買収会社）は、自らの</a:t>
            </a:r>
            <a:r>
              <a:rPr lang="en-US" altLang="ja-JP" sz="1200" dirty="0">
                <a:latin typeface="Meiryo UI" panose="020B0604030504040204" pitchFamily="50" charset="-128"/>
                <a:ea typeface="Meiryo UI" panose="020B0604030504040204" pitchFamily="50" charset="-128"/>
              </a:rPr>
              <a:t>IPO</a:t>
            </a:r>
            <a:r>
              <a:rPr lang="ja-JP" altLang="en-US" sz="1200" dirty="0">
                <a:latin typeface="Meiryo UI" panose="020B0604030504040204" pitchFamily="50" charset="-128"/>
                <a:ea typeface="Meiryo UI" panose="020B0604030504040204" pitchFamily="50" charset="-128"/>
              </a:rPr>
              <a:t>（新規公開株）でリスクマネーを先に集めて新規・成長企業へ投資をスピディーに実行する機能が評価されているが、日本では上場制度や情報開示制度の違いから</a:t>
            </a:r>
            <a:r>
              <a:rPr lang="en-US" altLang="ja-JP" sz="1200" dirty="0">
                <a:latin typeface="Meiryo UI" panose="020B0604030504040204" pitchFamily="50" charset="-128"/>
                <a:ea typeface="Meiryo UI" panose="020B0604030504040204" pitchFamily="50" charset="-128"/>
              </a:rPr>
              <a:t>SPAC</a:t>
            </a:r>
            <a:r>
              <a:rPr lang="ja-JP" altLang="en-US" sz="1200" dirty="0">
                <a:latin typeface="Meiryo UI" panose="020B0604030504040204" pitchFamily="50" charset="-128"/>
                <a:ea typeface="Meiryo UI" panose="020B0604030504040204" pitchFamily="50" charset="-128"/>
              </a:rPr>
              <a:t>の</a:t>
            </a:r>
            <a:r>
              <a:rPr lang="en-US" altLang="ja-JP" sz="1200" dirty="0">
                <a:latin typeface="Meiryo UI" panose="020B0604030504040204" pitchFamily="50" charset="-128"/>
                <a:ea typeface="Meiryo UI" panose="020B0604030504040204" pitchFamily="50" charset="-128"/>
              </a:rPr>
              <a:t>IPO</a:t>
            </a:r>
            <a:r>
              <a:rPr lang="ja-JP" altLang="en-US" sz="1200" dirty="0">
                <a:latin typeface="Meiryo UI" panose="020B0604030504040204" pitchFamily="50" charset="-128"/>
                <a:ea typeface="Meiryo UI" panose="020B0604030504040204" pitchFamily="50" charset="-128"/>
              </a:rPr>
              <a:t>は難しいとされている。　この代替として東京証券取引所のベンチャーファンド市場があるが、一般投資家も参加可能な非上場企業への成長資金供給手段として、投資型クラウドファンディングとともに金融審議会で制度改革の議論は行われている。</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ベンチャーファンド市場は、</a:t>
            </a:r>
            <a:r>
              <a:rPr lang="en-US" altLang="ja-JP" sz="1200" dirty="0">
                <a:latin typeface="Meiryo UI" panose="020B0604030504040204" pitchFamily="50" charset="-128"/>
                <a:ea typeface="Meiryo UI" panose="020B0604030504040204" pitchFamily="50" charset="-128"/>
              </a:rPr>
              <a:t>2001</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月に旧大阪証券取引所に開設され、</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銘柄が上場（</a:t>
            </a:r>
            <a:r>
              <a:rPr lang="en-US" altLang="ja-JP" sz="1200" dirty="0">
                <a:latin typeface="Meiryo UI" panose="020B0604030504040204" pitchFamily="50" charset="-128"/>
                <a:ea typeface="Meiryo UI" panose="020B0604030504040204" pitchFamily="50" charset="-128"/>
              </a:rPr>
              <a:t>2002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2004</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月）されたが、東証・大証統合後は、両銘柄とも運用パフォーマンスが上がらず取引も低迷したため上場廃止（</a:t>
            </a:r>
            <a:r>
              <a:rPr lang="en-US" altLang="ja-JP" sz="1200" dirty="0">
                <a:latin typeface="Meiryo UI" panose="020B0604030504040204" pitchFamily="50" charset="-128"/>
                <a:ea typeface="Meiryo UI" panose="020B0604030504040204" pitchFamily="50" charset="-128"/>
              </a:rPr>
              <a:t>2015</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2017</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月）となった。同制度の概要は、現状では以下の様になっている。なお、カッコ内</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印は東証が改正を予定している箇所。</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ファンドの形態</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運用会社が</a:t>
            </a:r>
            <a:r>
              <a:rPr lang="zh-TW" altLang="en-US" sz="1200" dirty="0">
                <a:latin typeface="Meiryo UI" panose="020B0604030504040204" pitchFamily="50" charset="-128"/>
                <a:ea typeface="Meiryo UI" panose="020B0604030504040204" pitchFamily="50" charset="-128"/>
              </a:rPr>
              <a:t>会社型投資信託（投資法人）</a:t>
            </a:r>
            <a:r>
              <a:rPr lang="ja-JP" altLang="en-US" sz="1200" dirty="0">
                <a:latin typeface="Meiryo UI" panose="020B0604030504040204" pitchFamily="50" charset="-128"/>
                <a:ea typeface="Meiryo UI" panose="020B0604030504040204" pitchFamily="50" charset="-128"/>
              </a:rPr>
              <a:t>を取引所に上場</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運用対象</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未公開企業、投資事業組合、上場後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年以内の上場企業</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運用方法</a:t>
            </a:r>
            <a:r>
              <a:rPr lang="en-US" altLang="ja-JP" sz="1200" b="1" dirty="0">
                <a:latin typeface="Meiryo UI" panose="020B0604030504040204" pitchFamily="50" charset="-128"/>
                <a:ea typeface="Meiryo UI" panose="020B0604030504040204" pitchFamily="50" charset="-128"/>
              </a:rPr>
              <a:t>】</a:t>
            </a:r>
          </a:p>
          <a:p>
            <a:pPr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資金の借入：</a:t>
            </a:r>
            <a:r>
              <a:rPr lang="ja-JP" altLang="en-US" sz="1200" dirty="0">
                <a:latin typeface="Meiryo UI" panose="020B0604030504040204" pitchFamily="50" charset="-128"/>
                <a:ea typeface="Meiryo UI" panose="020B0604030504040204" pitchFamily="50" charset="-128"/>
              </a:rPr>
              <a:t>個人投資家向けの商品であることを踏まえ、過大なリスクを抑制するため、借入れ等のデットの資金調達を禁止。（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借入禁止を緩和へ）</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投資割合制限：</a:t>
            </a:r>
            <a:r>
              <a:rPr lang="ja-JP" altLang="en-US" sz="1200" dirty="0">
                <a:latin typeface="Meiryo UI" panose="020B0604030504040204" pitchFamily="50" charset="-128"/>
                <a:ea typeface="Meiryo UI" panose="020B0604030504040204" pitchFamily="50" charset="-128"/>
              </a:rPr>
              <a:t>未公開株投資のリスク分散観点から、特定の投資先へ割合は純資産総額の１０％以下に制限。（</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投資割合制限を緩和へ）</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継続保有可能期間：</a:t>
            </a:r>
            <a:r>
              <a:rPr lang="ja-JP" altLang="en-US" sz="1200" dirty="0">
                <a:latin typeface="Meiryo UI" panose="020B0604030504040204" pitchFamily="50" charset="-128"/>
                <a:ea typeface="Meiryo UI" panose="020B0604030504040204" pitchFamily="50" charset="-128"/>
              </a:rPr>
              <a:t>運用益の源泉としてキャピタルゲインを想定する特性踏まえ未公開株（および上場後５年以内の株券）へ投資のみ</a:t>
            </a:r>
            <a:endParaRPr lang="en-US" altLang="ja-JP" sz="1200" dirty="0">
              <a:latin typeface="Meiryo UI" panose="020B0604030504040204" pitchFamily="50" charset="-128"/>
              <a:ea typeface="Meiryo UI" panose="020B0604030504040204" pitchFamily="50" charset="-128"/>
            </a:endParaRPr>
          </a:p>
        </p:txBody>
      </p:sp>
      <p:sp>
        <p:nvSpPr>
          <p:cNvPr id="4" name="サブタイトル 4">
            <a:extLst>
              <a:ext uri="{FF2B5EF4-FFF2-40B4-BE49-F238E27FC236}">
                <a16:creationId xmlns:a16="http://schemas.microsoft.com/office/drawing/2014/main" id="{C516FE77-EFE9-49E7-9D15-73E89BA2D180}"/>
              </a:ext>
            </a:extLst>
          </p:cNvPr>
          <p:cNvSpPr txBox="1">
            <a:spLocks/>
          </p:cNvSpPr>
          <p:nvPr/>
        </p:nvSpPr>
        <p:spPr>
          <a:xfrm>
            <a:off x="4678330" y="576434"/>
            <a:ext cx="4465672" cy="5706032"/>
          </a:xfrm>
          <a:prstGeom prst="rect">
            <a:avLst/>
          </a:prstGeom>
          <a:solidFill>
            <a:schemeClr val="accent1">
              <a:lumMod val="20000"/>
              <a:lumOff val="80000"/>
            </a:schemeClr>
          </a:solidFill>
          <a:ln>
            <a:noFill/>
          </a:ln>
        </p:spPr>
        <p:txBody>
          <a:bodyPr/>
          <a:lstStyle/>
          <a:p>
            <a:pPr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可能。（</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上場ｊ株券の期間制限を撤廃へ）</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運用資産等の比率：</a:t>
            </a:r>
            <a:r>
              <a:rPr lang="ja-JP" altLang="en-US" sz="1200" dirty="0">
                <a:latin typeface="Meiryo UI" panose="020B0604030504040204" pitchFamily="50" charset="-128"/>
                <a:ea typeface="Meiryo UI" panose="020B0604030504040204" pitchFamily="50" charset="-128"/>
              </a:rPr>
              <a:t>未公開株への投資という特性を踏まえ、未公開株への投資比率を５割以上（上場株券含め７割以上）に設定。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未公開株等評価機関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未公開株等の評価に係る業務を東証が適当と認める外部の未公開株等評価機関に委託すること</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defRPr/>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ディスクロージャー</a:t>
            </a:r>
            <a:r>
              <a:rPr lang="en-US" altLang="ja-JP" sz="1200" b="1" dirty="0">
                <a:latin typeface="Meiryo UI" panose="020B0604030504040204" pitchFamily="50" charset="-128"/>
                <a:ea typeface="Meiryo UI" panose="020B0604030504040204" pitchFamily="50" charset="-128"/>
              </a:rPr>
              <a:t>】</a:t>
            </a:r>
          </a:p>
          <a:p>
            <a:pPr eaLnBrk="1" fontAlgn="auto" hangingPunct="1">
              <a:spcBef>
                <a:spcPct val="20000"/>
              </a:spcBef>
              <a:spcAft>
                <a:spcPts val="0"/>
              </a:spcAft>
              <a:defRPr/>
            </a:pPr>
            <a:r>
              <a:rPr lang="ja-JP" altLang="en-US" sz="1200" b="1" dirty="0">
                <a:latin typeface="Meiryo UI" panose="020B0604030504040204" pitchFamily="50" charset="-128"/>
                <a:ea typeface="Meiryo UI" panose="020B0604030504040204" pitchFamily="50" charset="-128"/>
              </a:rPr>
              <a:t>適時開示：</a:t>
            </a:r>
            <a:r>
              <a:rPr lang="ja-JP" altLang="en-US" sz="1200" dirty="0">
                <a:latin typeface="Meiryo UI" panose="020B0604030504040204" pitchFamily="50" charset="-128"/>
                <a:ea typeface="Meiryo UI" panose="020B0604030504040204" pitchFamily="50" charset="-128"/>
              </a:rPr>
              <a:t>純資産総額の</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以上の運用資産を譲渡又は取得した場合。運用資産の未公開株等が上場されることとなった場合。運用資産の株券等が上場廃止されることとなった場合。投資先の未公開企業が破産、再生手続及び更生の手続きの申し立て行った場合。</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defRPr/>
            </a:pPr>
            <a:r>
              <a:rPr lang="en-US" altLang="ja-JP" sz="12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口当たり純資産額（週</a:t>
            </a:r>
            <a:r>
              <a:rPr lang="en-US" altLang="ja-JP" sz="12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回）：</a:t>
            </a:r>
            <a:r>
              <a:rPr lang="ja-JP" altLang="en-US" sz="1200" dirty="0">
                <a:latin typeface="Meiryo UI" panose="020B0604030504040204" pitchFamily="50" charset="-128"/>
                <a:ea typeface="Meiryo UI" panose="020B0604030504040204" pitchFamily="50" charset="-128"/>
              </a:rPr>
              <a:t>未公開株等、未公開株等関連資産、上場後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年以内の株券等及びその他の資産に区分して開示。未公開株等評価機関の評価に基づく未公開株等及び未公開株等関連資産の時価を参考情報として記載。</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defRPr/>
            </a:pPr>
            <a:r>
              <a:rPr lang="ja-JP" altLang="en-US" sz="1200" b="1" dirty="0">
                <a:latin typeface="Meiryo UI" panose="020B0604030504040204" pitchFamily="50" charset="-128"/>
                <a:ea typeface="Meiryo UI" panose="020B0604030504040204" pitchFamily="50" charset="-128"/>
              </a:rPr>
              <a:t>運用資産の概要（月</a:t>
            </a:r>
            <a:r>
              <a:rPr lang="en-US" altLang="ja-JP" sz="12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回）：</a:t>
            </a:r>
            <a:r>
              <a:rPr lang="ja-JP" altLang="en-US" sz="1200" dirty="0">
                <a:latin typeface="Meiryo UI" panose="020B0604030504040204" pitchFamily="50" charset="-128"/>
                <a:ea typeface="Meiryo UI" panose="020B0604030504040204" pitchFamily="50" charset="-128"/>
              </a:rPr>
              <a:t>上場後</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年以内の株券等の一覧表（記載内容：銘柄、所有数、取得原価等）。未公開企業の概要（記載内容は商号、資本金、事業の内容、決算の概要等）。直近の運用状況及び短期的な運用方針。</a:t>
            </a:r>
            <a:endParaRPr lang="en-US" altLang="ja-JP"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defRPr/>
            </a:pPr>
            <a:endParaRPr lang="ja-JP" altLang="en-US" sz="1200" dirty="0">
              <a:latin typeface="Meiryo UI" panose="020B0604030504040204" pitchFamily="50" charset="-128"/>
              <a:ea typeface="Meiryo UI" panose="020B0604030504040204" pitchFamily="50" charset="-128"/>
            </a:endParaRPr>
          </a:p>
          <a:p>
            <a:pPr eaLnBrk="1" fontAlgn="auto" hangingPunct="1">
              <a:spcBef>
                <a:spcPct val="20000"/>
              </a:spcBef>
              <a:spcAft>
                <a:spcPts val="0"/>
              </a:spcAft>
              <a:defRPr/>
            </a:pPr>
            <a:r>
              <a:rPr lang="ja-JP" altLang="en-US" sz="1200" dirty="0">
                <a:latin typeface="Meiryo UI" panose="020B0604030504040204" pitchFamily="50" charset="-128"/>
                <a:ea typeface="Meiryo UI" panose="020B0604030504040204" pitchFamily="50" charset="-128"/>
              </a:rPr>
              <a:t>　約</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年前に開設して最近は使われていなかった東証ベンチャーファンド市場だが、今回予定されている東証の改正は、運用者側の利便性の向上には影響しそううだ。未公開株への投資は所謂プロ向けファンド（適格機関投資家特例業務）を利用してベンチャーファンドへの出資も行われているが、</a:t>
            </a:r>
            <a:r>
              <a:rPr lang="en-US" altLang="ja-JP" sz="1200" dirty="0">
                <a:latin typeface="Meiryo UI" panose="020B0604030504040204" pitchFamily="50" charset="-128"/>
                <a:ea typeface="Meiryo UI" panose="020B0604030504040204" pitchFamily="50" charset="-128"/>
              </a:rPr>
              <a:t>2016</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月からは参加要件の厳格化で一般個人の参加が難しくなった。その為、個人投資家も成長性の高い未公開株投資に参加可能な東証ベンチャーファンド市場の再稼働は期待されている。但し、個人の投資ニーズを持続的に集めていく為には、投資対象の選択や運用方針・投資先に関する情報など、分かり易い情報提供が必要で、運用者側の一層の工夫が望まれるところだ。</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endParaRPr lang="en-US" altLang="ja-JP" sz="1200" dirty="0">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68D0DC3E-C016-463A-807E-65E7EBDD32B3}"/>
              </a:ext>
            </a:extLst>
          </p:cNvPr>
          <p:cNvPicPr>
            <a:picLocks noChangeAspect="1"/>
          </p:cNvPicPr>
          <p:nvPr/>
        </p:nvPicPr>
        <p:blipFill>
          <a:blip r:embed="rId2"/>
          <a:stretch>
            <a:fillRect/>
          </a:stretch>
        </p:blipFill>
        <p:spPr>
          <a:xfrm>
            <a:off x="0" y="0"/>
            <a:ext cx="9144000" cy="448839"/>
          </a:xfrm>
          <a:prstGeom prst="rect">
            <a:avLst/>
          </a:prstGeom>
        </p:spPr>
      </p:pic>
    </p:spTree>
    <p:extLst>
      <p:ext uri="{BB962C8B-B14F-4D97-AF65-F5344CB8AC3E}">
        <p14:creationId xmlns:p14="http://schemas.microsoft.com/office/powerpoint/2010/main" val="3216231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6C26FAD-B2BB-468C-B5AF-01AD6E43D3F4}"/>
              </a:ext>
            </a:extLst>
          </p:cNvPr>
          <p:cNvPicPr>
            <a:picLocks noChangeAspect="1"/>
          </p:cNvPicPr>
          <p:nvPr/>
        </p:nvPicPr>
        <p:blipFill>
          <a:blip r:embed="rId2"/>
          <a:stretch>
            <a:fillRect/>
          </a:stretch>
        </p:blipFill>
        <p:spPr>
          <a:xfrm>
            <a:off x="0" y="-8383"/>
            <a:ext cx="9144000" cy="448839"/>
          </a:xfrm>
          <a:prstGeom prst="rect">
            <a:avLst/>
          </a:prstGeom>
        </p:spPr>
      </p:pic>
      <p:sp>
        <p:nvSpPr>
          <p:cNvPr id="30" name="正方形/長方形 29">
            <a:extLst>
              <a:ext uri="{FF2B5EF4-FFF2-40B4-BE49-F238E27FC236}">
                <a16:creationId xmlns:a16="http://schemas.microsoft.com/office/drawing/2014/main" id="{E7CCC9DD-8570-4352-B3FF-00746443B421}"/>
              </a:ext>
            </a:extLst>
          </p:cNvPr>
          <p:cNvSpPr/>
          <p:nvPr/>
        </p:nvSpPr>
        <p:spPr>
          <a:xfrm>
            <a:off x="2725414" y="1265682"/>
            <a:ext cx="1871662" cy="2710765"/>
          </a:xfrm>
          <a:prstGeom prst="rect">
            <a:avLst/>
          </a:prstGeom>
          <a:solidFill>
            <a:schemeClr val="accent5">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b="1" dirty="0">
                <a:solidFill>
                  <a:schemeClr val="bg1"/>
                </a:solidFill>
                <a:latin typeface="Meiryo UI" panose="020B0604030504040204" pitchFamily="50" charset="-128"/>
                <a:ea typeface="Meiryo UI" panose="020B0604030504040204" pitchFamily="50" charset="-128"/>
              </a:rPr>
              <a:t>運用資産（投資法人）</a:t>
            </a: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1100" b="1" dirty="0">
              <a:solidFill>
                <a:schemeClr val="bg1"/>
              </a:solidFill>
              <a:latin typeface="Meiryo UI" panose="020B0604030504040204" pitchFamily="50" charset="-128"/>
              <a:ea typeface="Meiryo UI" panose="020B0604030504040204" pitchFamily="50" charset="-128"/>
            </a:endParaRPr>
          </a:p>
          <a:p>
            <a:pPr algn="ctr">
              <a:defRPr/>
            </a:pPr>
            <a:endParaRPr lang="ja-JP" altLang="en-US" sz="11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185F1312-B11B-4640-A52F-F9838A03AFB0}"/>
              </a:ext>
            </a:extLst>
          </p:cNvPr>
          <p:cNvSpPr txBox="1"/>
          <p:nvPr/>
        </p:nvSpPr>
        <p:spPr>
          <a:xfrm>
            <a:off x="2721309" y="633104"/>
            <a:ext cx="3711387" cy="276999"/>
          </a:xfrm>
          <a:prstGeom prst="rect">
            <a:avLst/>
          </a:prstGeom>
          <a:noFill/>
          <a:ln>
            <a:noFill/>
          </a:ln>
        </p:spPr>
        <p:txBody>
          <a:bodyPr wrap="square">
            <a:spAutoFit/>
          </a:bodyPr>
          <a:lstStyle/>
          <a:p>
            <a:pPr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東証ベンチャーファンド市場の概要</a:t>
            </a:r>
            <a:r>
              <a:rPr lang="ja-JP" altLang="en-US" sz="1200" b="1" dirty="0">
                <a:solidFill>
                  <a:srgbClr val="FF0000"/>
                </a:solidFill>
                <a:latin typeface="Meiryo UI" panose="020B0604030504040204" pitchFamily="50" charset="-128"/>
                <a:ea typeface="Meiryo UI" panose="020B0604030504040204" pitchFamily="50" charset="-128"/>
              </a:rPr>
              <a:t>と緩和予定の論点</a:t>
            </a:r>
          </a:p>
        </p:txBody>
      </p:sp>
      <p:sp>
        <p:nvSpPr>
          <p:cNvPr id="32" name="正方形/長方形 31">
            <a:extLst>
              <a:ext uri="{FF2B5EF4-FFF2-40B4-BE49-F238E27FC236}">
                <a16:creationId xmlns:a16="http://schemas.microsoft.com/office/drawing/2014/main" id="{2AD3241D-5C11-4759-88B1-A77C6FC470C2}"/>
              </a:ext>
            </a:extLst>
          </p:cNvPr>
          <p:cNvSpPr/>
          <p:nvPr/>
        </p:nvSpPr>
        <p:spPr>
          <a:xfrm>
            <a:off x="2941314" y="3332608"/>
            <a:ext cx="1511300" cy="360363"/>
          </a:xfrm>
          <a:prstGeom prst="rect">
            <a:avLst/>
          </a:prstGeom>
          <a:solidFill>
            <a:schemeClr val="accent1">
              <a:lumMod val="20000"/>
              <a:lumOff val="80000"/>
            </a:schemeClr>
          </a:solidFill>
          <a:ln>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未公開株等関連資産</a:t>
            </a:r>
            <a:endParaRPr lang="en-US" altLang="ja-JP" sz="1100" dirty="0">
              <a:latin typeface="Meiryo UI" panose="020B0604030504040204" pitchFamily="50" charset="-128"/>
              <a:ea typeface="Meiryo UI" panose="020B0604030504040204" pitchFamily="50" charset="-128"/>
            </a:endParaRPr>
          </a:p>
          <a:p>
            <a:pPr algn="ctr">
              <a:defRPr/>
            </a:pPr>
            <a:r>
              <a:rPr lang="ja-JP" altLang="en-US" sz="1100" dirty="0">
                <a:latin typeface="Meiryo UI" panose="020B0604030504040204" pitchFamily="50" charset="-128"/>
                <a:ea typeface="Meiryo UI" panose="020B0604030504040204" pitchFamily="50" charset="-128"/>
              </a:rPr>
              <a:t>（投資事業組合）</a:t>
            </a:r>
          </a:p>
        </p:txBody>
      </p:sp>
      <p:sp>
        <p:nvSpPr>
          <p:cNvPr id="33" name="正方形/長方形 32">
            <a:extLst>
              <a:ext uri="{FF2B5EF4-FFF2-40B4-BE49-F238E27FC236}">
                <a16:creationId xmlns:a16="http://schemas.microsoft.com/office/drawing/2014/main" id="{F7A3F6F3-5B70-421D-AE28-5A5EEE3D5713}"/>
              </a:ext>
            </a:extLst>
          </p:cNvPr>
          <p:cNvSpPr/>
          <p:nvPr/>
        </p:nvSpPr>
        <p:spPr>
          <a:xfrm>
            <a:off x="2941314" y="2801853"/>
            <a:ext cx="1511300" cy="360363"/>
          </a:xfrm>
          <a:prstGeom prst="rect">
            <a:avLst/>
          </a:prstGeom>
          <a:solidFill>
            <a:schemeClr val="accent1">
              <a:lumMod val="20000"/>
              <a:lumOff val="80000"/>
            </a:schemeClr>
          </a:solidFill>
          <a:ln>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未公開株等</a:t>
            </a:r>
          </a:p>
        </p:txBody>
      </p:sp>
      <p:sp>
        <p:nvSpPr>
          <p:cNvPr id="34" name="正方形/長方形 33">
            <a:extLst>
              <a:ext uri="{FF2B5EF4-FFF2-40B4-BE49-F238E27FC236}">
                <a16:creationId xmlns:a16="http://schemas.microsoft.com/office/drawing/2014/main" id="{DC05D5F3-7C9F-4F06-8E37-759A722D2484}"/>
              </a:ext>
            </a:extLst>
          </p:cNvPr>
          <p:cNvSpPr/>
          <p:nvPr/>
        </p:nvSpPr>
        <p:spPr>
          <a:xfrm>
            <a:off x="2941314" y="2271099"/>
            <a:ext cx="1511300" cy="360363"/>
          </a:xfrm>
          <a:prstGeom prst="rect">
            <a:avLst/>
          </a:prstGeom>
          <a:solidFill>
            <a:srgbClr val="009999"/>
          </a:solidFill>
          <a:ln>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solidFill>
                  <a:schemeClr val="bg1"/>
                </a:solidFill>
                <a:latin typeface="Meiryo UI" panose="020B0604030504040204" pitchFamily="50" charset="-128"/>
                <a:ea typeface="Meiryo UI" panose="020B0604030504040204" pitchFamily="50" charset="-128"/>
              </a:rPr>
              <a:t>上場後</a:t>
            </a:r>
            <a:r>
              <a:rPr lang="en-US" altLang="ja-JP" sz="1100" u="sng" dirty="0">
                <a:solidFill>
                  <a:schemeClr val="bg1"/>
                </a:solidFill>
                <a:latin typeface="Meiryo UI" panose="020B0604030504040204" pitchFamily="50" charset="-128"/>
                <a:ea typeface="Meiryo UI" panose="020B0604030504040204" pitchFamily="50" charset="-128"/>
              </a:rPr>
              <a:t>5</a:t>
            </a:r>
            <a:r>
              <a:rPr lang="ja-JP" altLang="en-US" sz="1100" u="sng" dirty="0">
                <a:solidFill>
                  <a:schemeClr val="bg1"/>
                </a:solidFill>
                <a:latin typeface="Meiryo UI" panose="020B0604030504040204" pitchFamily="50" charset="-128"/>
                <a:ea typeface="Meiryo UI" panose="020B0604030504040204" pitchFamily="50" charset="-128"/>
              </a:rPr>
              <a:t>年以内</a:t>
            </a:r>
            <a:r>
              <a:rPr lang="ja-JP" altLang="en-US" sz="1100" dirty="0">
                <a:solidFill>
                  <a:schemeClr val="bg1"/>
                </a:solidFill>
                <a:latin typeface="Meiryo UI" panose="020B0604030504040204" pitchFamily="50" charset="-128"/>
                <a:ea typeface="Meiryo UI" panose="020B0604030504040204" pitchFamily="50" charset="-128"/>
              </a:rPr>
              <a:t>の株券</a:t>
            </a:r>
          </a:p>
        </p:txBody>
      </p:sp>
      <p:sp>
        <p:nvSpPr>
          <p:cNvPr id="35" name="正方形/長方形 34">
            <a:extLst>
              <a:ext uri="{FF2B5EF4-FFF2-40B4-BE49-F238E27FC236}">
                <a16:creationId xmlns:a16="http://schemas.microsoft.com/office/drawing/2014/main" id="{DFC256CF-B30D-446B-8F5C-3DA1DF14B098}"/>
              </a:ext>
            </a:extLst>
          </p:cNvPr>
          <p:cNvSpPr/>
          <p:nvPr/>
        </p:nvSpPr>
        <p:spPr>
          <a:xfrm>
            <a:off x="2936551" y="1741933"/>
            <a:ext cx="1511300" cy="358775"/>
          </a:xfrm>
          <a:prstGeom prst="rect">
            <a:avLst/>
          </a:prstGeom>
          <a:solidFill>
            <a:schemeClr val="bg1"/>
          </a:solidFill>
          <a:ln>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現金等流動資産</a:t>
            </a:r>
          </a:p>
        </p:txBody>
      </p:sp>
      <p:sp>
        <p:nvSpPr>
          <p:cNvPr id="37" name="テキスト ボックス 36">
            <a:extLst>
              <a:ext uri="{FF2B5EF4-FFF2-40B4-BE49-F238E27FC236}">
                <a16:creationId xmlns:a16="http://schemas.microsoft.com/office/drawing/2014/main" id="{67C00A4D-1EF7-48BB-9AD8-E6A2FF9DECCE}"/>
              </a:ext>
            </a:extLst>
          </p:cNvPr>
          <p:cNvSpPr txBox="1"/>
          <p:nvPr/>
        </p:nvSpPr>
        <p:spPr>
          <a:xfrm>
            <a:off x="5071270" y="2878267"/>
            <a:ext cx="1006475" cy="430887"/>
          </a:xfrm>
          <a:prstGeom prst="rect">
            <a:avLst/>
          </a:prstGeom>
          <a:noFill/>
          <a:ln>
            <a:noFill/>
          </a:ln>
        </p:spPr>
        <p:txBody>
          <a:bodyPr wrap="square">
            <a:spAutoFit/>
          </a:bodyPr>
          <a:lstStyle/>
          <a:p>
            <a:pPr eaLnBrk="1" fontAlgn="auto" hangingPunct="1">
              <a:spcBef>
                <a:spcPct val="20000"/>
              </a:spcBef>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特定投資先が</a:t>
            </a:r>
            <a:r>
              <a:rPr lang="en-US" altLang="ja-JP" sz="1100" u="sng" dirty="0">
                <a:latin typeface="Meiryo UI" panose="020B0604030504040204" pitchFamily="50" charset="-128"/>
                <a:ea typeface="Meiryo UI" panose="020B0604030504040204" pitchFamily="50" charset="-128"/>
              </a:rPr>
              <a:t>10</a:t>
            </a:r>
            <a:r>
              <a:rPr lang="ja-JP" altLang="en-US" sz="1100" u="sng" dirty="0">
                <a:latin typeface="Meiryo UI" panose="020B0604030504040204" pitchFamily="50" charset="-128"/>
                <a:ea typeface="Meiryo UI" panose="020B0604030504040204" pitchFamily="50" charset="-128"/>
              </a:rPr>
              <a:t>％未満</a:t>
            </a:r>
          </a:p>
        </p:txBody>
      </p:sp>
      <p:sp>
        <p:nvSpPr>
          <p:cNvPr id="38" name="テキスト ボックス 37">
            <a:extLst>
              <a:ext uri="{FF2B5EF4-FFF2-40B4-BE49-F238E27FC236}">
                <a16:creationId xmlns:a16="http://schemas.microsoft.com/office/drawing/2014/main" id="{6C40C3E4-3F98-4243-8862-84642A0B36CB}"/>
              </a:ext>
            </a:extLst>
          </p:cNvPr>
          <p:cNvSpPr txBox="1"/>
          <p:nvPr/>
        </p:nvSpPr>
        <p:spPr>
          <a:xfrm>
            <a:off x="6460674" y="3162216"/>
            <a:ext cx="936625" cy="430887"/>
          </a:xfrm>
          <a:prstGeom prst="rect">
            <a:avLst/>
          </a:prstGeom>
          <a:noFill/>
          <a:ln>
            <a:noFill/>
          </a:ln>
        </p:spPr>
        <p:txBody>
          <a:bodyPr>
            <a:spAutoFit/>
          </a:bodyPr>
          <a:lstStyle/>
          <a:p>
            <a:pPr eaLnBrk="1" fontAlgn="auto" hangingPunct="1">
              <a:spcBef>
                <a:spcPct val="20000"/>
              </a:spcBef>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運用資産の</a:t>
            </a:r>
            <a:r>
              <a:rPr lang="en-US" altLang="ja-JP" sz="1100" dirty="0">
                <a:latin typeface="Meiryo UI" panose="020B0604030504040204" pitchFamily="50" charset="-128"/>
                <a:ea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rPr>
              <a:t>％以上</a:t>
            </a:r>
          </a:p>
        </p:txBody>
      </p:sp>
      <p:sp>
        <p:nvSpPr>
          <p:cNvPr id="46" name="テキスト ボックス 45">
            <a:extLst>
              <a:ext uri="{FF2B5EF4-FFF2-40B4-BE49-F238E27FC236}">
                <a16:creationId xmlns:a16="http://schemas.microsoft.com/office/drawing/2014/main" id="{116C6D54-94D4-4DE8-A676-980CFF4202D8}"/>
              </a:ext>
            </a:extLst>
          </p:cNvPr>
          <p:cNvSpPr txBox="1"/>
          <p:nvPr/>
        </p:nvSpPr>
        <p:spPr>
          <a:xfrm>
            <a:off x="7687553" y="2822429"/>
            <a:ext cx="936625" cy="430887"/>
          </a:xfrm>
          <a:prstGeom prst="rect">
            <a:avLst/>
          </a:prstGeom>
          <a:noFill/>
          <a:ln>
            <a:noFill/>
          </a:ln>
        </p:spPr>
        <p:txBody>
          <a:bodyPr>
            <a:spAutoFit/>
          </a:bodyPr>
          <a:lstStyle/>
          <a:p>
            <a:pPr eaLnBrk="1" fontAlgn="auto" hangingPunct="1">
              <a:spcBef>
                <a:spcPct val="20000"/>
              </a:spcBef>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運用資産の</a:t>
            </a:r>
            <a:r>
              <a:rPr lang="en-US" altLang="ja-JP" sz="1100" dirty="0">
                <a:latin typeface="Meiryo UI" panose="020B0604030504040204" pitchFamily="50" charset="-128"/>
                <a:ea typeface="Meiryo UI" panose="020B0604030504040204" pitchFamily="50" charset="-128"/>
              </a:rPr>
              <a:t>70</a:t>
            </a:r>
            <a:r>
              <a:rPr lang="ja-JP" altLang="en-US" sz="1100" dirty="0">
                <a:latin typeface="Meiryo UI" panose="020B0604030504040204" pitchFamily="50" charset="-128"/>
                <a:ea typeface="Meiryo UI" panose="020B0604030504040204" pitchFamily="50" charset="-128"/>
              </a:rPr>
              <a:t>％以上</a:t>
            </a:r>
          </a:p>
        </p:txBody>
      </p:sp>
      <p:sp>
        <p:nvSpPr>
          <p:cNvPr id="47" name="右中かっこ 46">
            <a:extLst>
              <a:ext uri="{FF2B5EF4-FFF2-40B4-BE49-F238E27FC236}">
                <a16:creationId xmlns:a16="http://schemas.microsoft.com/office/drawing/2014/main" id="{119F379D-B8E9-4519-9649-4ED9B7D05436}"/>
              </a:ext>
            </a:extLst>
          </p:cNvPr>
          <p:cNvSpPr/>
          <p:nvPr/>
        </p:nvSpPr>
        <p:spPr>
          <a:xfrm>
            <a:off x="6077745" y="2822429"/>
            <a:ext cx="186819" cy="1134661"/>
          </a:xfrm>
          <a:prstGeom prst="rightBrace">
            <a:avLst>
              <a:gd name="adj1" fmla="val 40083"/>
              <a:gd name="adj2"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1100">
              <a:latin typeface="Meiryo UI" panose="020B0604030504040204" pitchFamily="50" charset="-128"/>
              <a:ea typeface="Meiryo UI" panose="020B0604030504040204" pitchFamily="50" charset="-128"/>
            </a:endParaRPr>
          </a:p>
        </p:txBody>
      </p:sp>
      <p:sp>
        <p:nvSpPr>
          <p:cNvPr id="49" name="右中かっこ 48">
            <a:extLst>
              <a:ext uri="{FF2B5EF4-FFF2-40B4-BE49-F238E27FC236}">
                <a16:creationId xmlns:a16="http://schemas.microsoft.com/office/drawing/2014/main" id="{8D3E1AE6-5A2A-421D-B1A6-2FD1E0EC768D}"/>
              </a:ext>
            </a:extLst>
          </p:cNvPr>
          <p:cNvSpPr/>
          <p:nvPr/>
        </p:nvSpPr>
        <p:spPr>
          <a:xfrm>
            <a:off x="7431969" y="2335342"/>
            <a:ext cx="180000" cy="1621748"/>
          </a:xfrm>
          <a:prstGeom prst="rightBrace">
            <a:avLst>
              <a:gd name="adj1" fmla="val 42728"/>
              <a:gd name="adj2" fmla="val 50000"/>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sz="110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DA906285-3A4B-4D39-A011-0A2F6E7C41D7}"/>
              </a:ext>
            </a:extLst>
          </p:cNvPr>
          <p:cNvSpPr txBox="1"/>
          <p:nvPr/>
        </p:nvSpPr>
        <p:spPr>
          <a:xfrm>
            <a:off x="4797101" y="1272033"/>
            <a:ext cx="935038" cy="261610"/>
          </a:xfrm>
          <a:prstGeom prst="rect">
            <a:avLst/>
          </a:prstGeom>
          <a:noFill/>
          <a:ln>
            <a:noFill/>
          </a:ln>
        </p:spPr>
        <p:txBody>
          <a:bodyPr>
            <a:spAutoFit/>
          </a:bodyPr>
          <a:lstStyle/>
          <a:p>
            <a:pPr eaLnBrk="1" fontAlgn="auto" hangingPunct="1">
              <a:spcBef>
                <a:spcPct val="20000"/>
              </a:spcBef>
              <a:spcAft>
                <a:spcPts val="0"/>
              </a:spcAft>
              <a:buFont typeface="Arial" pitchFamily="34" charset="0"/>
              <a:buNone/>
              <a:defRPr/>
            </a:pPr>
            <a:r>
              <a:rPr lang="ja-JP" altLang="en-US" sz="1100" dirty="0">
                <a:latin typeface="Meiryo UI" panose="020B0604030504040204" pitchFamily="50" charset="-128"/>
                <a:ea typeface="Meiryo UI" panose="020B0604030504040204" pitchFamily="50" charset="-128"/>
              </a:rPr>
              <a:t>借入は</a:t>
            </a:r>
            <a:r>
              <a:rPr lang="ja-JP" altLang="en-US" sz="1100" u="sng" dirty="0">
                <a:latin typeface="Meiryo UI" panose="020B0604030504040204" pitchFamily="50" charset="-128"/>
                <a:ea typeface="Meiryo UI" panose="020B0604030504040204" pitchFamily="50" charset="-128"/>
              </a:rPr>
              <a:t>不可</a:t>
            </a:r>
          </a:p>
        </p:txBody>
      </p:sp>
      <p:cxnSp>
        <p:nvCxnSpPr>
          <p:cNvPr id="53" name="直線矢印コネクタ 52">
            <a:extLst>
              <a:ext uri="{FF2B5EF4-FFF2-40B4-BE49-F238E27FC236}">
                <a16:creationId xmlns:a16="http://schemas.microsoft.com/office/drawing/2014/main" id="{3EEBADB1-36F3-44D5-B708-4DE2E4D6AD71}"/>
              </a:ext>
            </a:extLst>
          </p:cNvPr>
          <p:cNvCxnSpPr>
            <a:endCxn id="51" idx="1"/>
          </p:cNvCxnSpPr>
          <p:nvPr/>
        </p:nvCxnSpPr>
        <p:spPr>
          <a:xfrm flipV="1">
            <a:off x="4344664" y="1402838"/>
            <a:ext cx="452437" cy="9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9" name="角丸四角形 20">
            <a:extLst>
              <a:ext uri="{FF2B5EF4-FFF2-40B4-BE49-F238E27FC236}">
                <a16:creationId xmlns:a16="http://schemas.microsoft.com/office/drawing/2014/main" id="{DD180A68-4889-471D-BBB6-2D6B46694C9D}"/>
              </a:ext>
            </a:extLst>
          </p:cNvPr>
          <p:cNvSpPr/>
          <p:nvPr/>
        </p:nvSpPr>
        <p:spPr>
          <a:xfrm>
            <a:off x="5712637" y="3976447"/>
            <a:ext cx="1684662" cy="360363"/>
          </a:xfrm>
          <a:prstGeom prst="roundRect">
            <a:avLst/>
          </a:prstGeom>
          <a:solidFill>
            <a:schemeClr val="accent4">
              <a:lumMod val="40000"/>
              <a:lumOff val="60000"/>
            </a:schemeClr>
          </a:solidFill>
          <a:ln>
            <a:solidFill>
              <a:schemeClr val="accent2">
                <a:lumMod val="75000"/>
              </a:schemeClr>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100" dirty="0">
                <a:solidFill>
                  <a:schemeClr val="accent2">
                    <a:lumMod val="75000"/>
                  </a:schemeClr>
                </a:solidFill>
                <a:latin typeface="Meiryo UI" panose="020B0604030504040204" pitchFamily="50" charset="-128"/>
                <a:ea typeface="Meiryo UI" panose="020B0604030504040204" pitchFamily="50" charset="-128"/>
              </a:rPr>
              <a:t>未公開株等評価会社</a:t>
            </a:r>
          </a:p>
        </p:txBody>
      </p:sp>
      <p:cxnSp>
        <p:nvCxnSpPr>
          <p:cNvPr id="70" name="直線矢印コネクタ 69">
            <a:extLst>
              <a:ext uri="{FF2B5EF4-FFF2-40B4-BE49-F238E27FC236}">
                <a16:creationId xmlns:a16="http://schemas.microsoft.com/office/drawing/2014/main" id="{9838D452-C3EA-47A0-85FF-46BE380CCEF2}"/>
              </a:ext>
            </a:extLst>
          </p:cNvPr>
          <p:cNvCxnSpPr>
            <a:cxnSpLocks/>
            <a:stCxn id="69" idx="1"/>
            <a:endCxn id="33" idx="3"/>
          </p:cNvCxnSpPr>
          <p:nvPr/>
        </p:nvCxnSpPr>
        <p:spPr>
          <a:xfrm flipH="1" flipV="1">
            <a:off x="4452614" y="2982035"/>
            <a:ext cx="1260023" cy="1174594"/>
          </a:xfrm>
          <a:prstGeom prst="straightConnector1">
            <a:avLst/>
          </a:prstGeom>
          <a:ln w="127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09BE2417-DF07-483C-90F8-212FF109B6B1}"/>
              </a:ext>
            </a:extLst>
          </p:cNvPr>
          <p:cNvCxnSpPr>
            <a:cxnSpLocks/>
            <a:stCxn id="69" idx="1"/>
            <a:endCxn id="32" idx="3"/>
          </p:cNvCxnSpPr>
          <p:nvPr/>
        </p:nvCxnSpPr>
        <p:spPr>
          <a:xfrm flipH="1" flipV="1">
            <a:off x="4452614" y="3512790"/>
            <a:ext cx="1260023" cy="643839"/>
          </a:xfrm>
          <a:prstGeom prst="straightConnector1">
            <a:avLst/>
          </a:prstGeom>
          <a:ln w="127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D4036640-9DBD-4847-BADE-A7337CFAFAB4}"/>
              </a:ext>
            </a:extLst>
          </p:cNvPr>
          <p:cNvSpPr txBox="1"/>
          <p:nvPr/>
        </p:nvSpPr>
        <p:spPr>
          <a:xfrm>
            <a:off x="4770659" y="3803387"/>
            <a:ext cx="762661" cy="261610"/>
          </a:xfrm>
          <a:prstGeom prst="rect">
            <a:avLst/>
          </a:prstGeom>
          <a:solidFill>
            <a:schemeClr val="bg1"/>
          </a:solidFill>
          <a:ln>
            <a:solidFill>
              <a:schemeClr val="bg1"/>
            </a:solidFill>
          </a:ln>
          <a:effectLst>
            <a:softEdge rad="12700"/>
          </a:effectLst>
        </p:spPr>
        <p:txBody>
          <a:bodyPr wrap="square">
            <a:spAutoFit/>
          </a:bodyPr>
          <a:lstStyle/>
          <a:p>
            <a:pPr algn="ctr" eaLnBrk="1" fontAlgn="auto" hangingPunct="1">
              <a:spcBef>
                <a:spcPct val="20000"/>
              </a:spcBef>
              <a:spcAft>
                <a:spcPts val="0"/>
              </a:spcAft>
              <a:buFont typeface="Arial" pitchFamily="34" charset="0"/>
              <a:buNone/>
              <a:defRPr/>
            </a:pPr>
            <a:r>
              <a:rPr lang="ja-JP" altLang="en-US" sz="1100" dirty="0">
                <a:solidFill>
                  <a:schemeClr val="accent2">
                    <a:lumMod val="75000"/>
                  </a:schemeClr>
                </a:solidFill>
                <a:latin typeface="Meiryo UI" panose="020B0604030504040204" pitchFamily="50" charset="-128"/>
                <a:ea typeface="Meiryo UI" panose="020B0604030504040204" pitchFamily="50" charset="-128"/>
              </a:rPr>
              <a:t>時価評価</a:t>
            </a:r>
          </a:p>
        </p:txBody>
      </p:sp>
      <p:sp>
        <p:nvSpPr>
          <p:cNvPr id="73" name="角丸四角形 28">
            <a:extLst>
              <a:ext uri="{FF2B5EF4-FFF2-40B4-BE49-F238E27FC236}">
                <a16:creationId xmlns:a16="http://schemas.microsoft.com/office/drawing/2014/main" id="{1370453E-1542-4ED4-8150-FF3563DE4D0E}"/>
              </a:ext>
            </a:extLst>
          </p:cNvPr>
          <p:cNvSpPr/>
          <p:nvPr/>
        </p:nvSpPr>
        <p:spPr>
          <a:xfrm>
            <a:off x="1085526" y="4078733"/>
            <a:ext cx="1173163" cy="360363"/>
          </a:xfrm>
          <a:prstGeom prst="roundRect">
            <a:avLst/>
          </a:prstGeom>
          <a:solidFill>
            <a:schemeClr val="accent1">
              <a:lumMod val="60000"/>
              <a:lumOff val="40000"/>
            </a:schemeClr>
          </a:solidFill>
          <a:ln>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運用会社</a:t>
            </a:r>
          </a:p>
        </p:txBody>
      </p:sp>
      <p:cxnSp>
        <p:nvCxnSpPr>
          <p:cNvPr id="74" name="カギ線コネクタ 30">
            <a:extLst>
              <a:ext uri="{FF2B5EF4-FFF2-40B4-BE49-F238E27FC236}">
                <a16:creationId xmlns:a16="http://schemas.microsoft.com/office/drawing/2014/main" id="{9C33052A-A5D9-468B-B10D-925D043D3318}"/>
              </a:ext>
            </a:extLst>
          </p:cNvPr>
          <p:cNvCxnSpPr>
            <a:cxnSpLocks/>
            <a:stCxn id="73" idx="3"/>
            <a:endCxn id="30" idx="2"/>
          </p:cNvCxnSpPr>
          <p:nvPr/>
        </p:nvCxnSpPr>
        <p:spPr>
          <a:xfrm flipV="1">
            <a:off x="2258689" y="3976447"/>
            <a:ext cx="1402556" cy="282468"/>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3025018E-B6B1-4E9B-B12D-1AEFBF74062A}"/>
              </a:ext>
            </a:extLst>
          </p:cNvPr>
          <p:cNvSpPr txBox="1"/>
          <p:nvPr/>
        </p:nvSpPr>
        <p:spPr>
          <a:xfrm>
            <a:off x="2342827" y="3976448"/>
            <a:ext cx="936625" cy="261610"/>
          </a:xfrm>
          <a:prstGeom prst="rect">
            <a:avLst/>
          </a:prstGeom>
          <a:noFill/>
          <a:ln>
            <a:noFill/>
          </a:ln>
        </p:spPr>
        <p:txBody>
          <a:bodyPr>
            <a:spAutoFit/>
          </a:bodyPr>
          <a:lstStyle/>
          <a:p>
            <a:pPr eaLnBrk="1" fontAlgn="auto" hangingPunct="1">
              <a:spcBef>
                <a:spcPct val="20000"/>
              </a:spcBef>
              <a:spcAft>
                <a:spcPts val="0"/>
              </a:spcAft>
              <a:buFont typeface="Arial" pitchFamily="34" charset="0"/>
              <a:buNone/>
              <a:defRPr/>
            </a:pPr>
            <a:r>
              <a:rPr lang="ja-JP" altLang="en-US" sz="1100" dirty="0">
                <a:solidFill>
                  <a:schemeClr val="accent1">
                    <a:lumMod val="75000"/>
                  </a:schemeClr>
                </a:solidFill>
                <a:latin typeface="Meiryo UI" panose="020B0604030504040204" pitchFamily="50" charset="-128"/>
                <a:ea typeface="Meiryo UI" panose="020B0604030504040204" pitchFamily="50" charset="-128"/>
              </a:rPr>
              <a:t>運用</a:t>
            </a:r>
          </a:p>
        </p:txBody>
      </p:sp>
      <p:sp>
        <p:nvSpPr>
          <p:cNvPr id="76" name="角丸四角形 36">
            <a:extLst>
              <a:ext uri="{FF2B5EF4-FFF2-40B4-BE49-F238E27FC236}">
                <a16:creationId xmlns:a16="http://schemas.microsoft.com/office/drawing/2014/main" id="{6F6E886E-D5A0-47DE-8D12-AFA9E7596E29}"/>
              </a:ext>
            </a:extLst>
          </p:cNvPr>
          <p:cNvSpPr/>
          <p:nvPr/>
        </p:nvSpPr>
        <p:spPr>
          <a:xfrm>
            <a:off x="887089" y="1807021"/>
            <a:ext cx="1174750" cy="857250"/>
          </a:xfrm>
          <a:prstGeom prst="roundRect">
            <a:avLst/>
          </a:prstGeom>
          <a:solidFill>
            <a:schemeClr val="bg1"/>
          </a:solidFill>
          <a:ln w="28575">
            <a:solidFill>
              <a:srgbClr val="009999"/>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東証ベンチャーファンド市場</a:t>
            </a:r>
          </a:p>
        </p:txBody>
      </p:sp>
      <p:sp>
        <p:nvSpPr>
          <p:cNvPr id="77" name="左矢印 37">
            <a:extLst>
              <a:ext uri="{FF2B5EF4-FFF2-40B4-BE49-F238E27FC236}">
                <a16:creationId xmlns:a16="http://schemas.microsoft.com/office/drawing/2014/main" id="{76CC5EFA-A3BE-4223-A0C0-A9A460AF0E8F}"/>
              </a:ext>
            </a:extLst>
          </p:cNvPr>
          <p:cNvSpPr/>
          <p:nvPr/>
        </p:nvSpPr>
        <p:spPr>
          <a:xfrm>
            <a:off x="2003101" y="1961802"/>
            <a:ext cx="722313" cy="547688"/>
          </a:xfrm>
          <a:prstGeom prst="leftArrow">
            <a:avLst/>
          </a:prstGeom>
          <a:solidFill>
            <a:schemeClr val="bg1"/>
          </a:solidFill>
          <a:ln w="28575">
            <a:solidFill>
              <a:srgbClr val="009999"/>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上場</a:t>
            </a:r>
          </a:p>
        </p:txBody>
      </p:sp>
      <p:cxnSp>
        <p:nvCxnSpPr>
          <p:cNvPr id="79" name="直線矢印コネクタ 78">
            <a:extLst>
              <a:ext uri="{FF2B5EF4-FFF2-40B4-BE49-F238E27FC236}">
                <a16:creationId xmlns:a16="http://schemas.microsoft.com/office/drawing/2014/main" id="{1CDC99CF-8A21-4AC6-9936-2A8ABF27771B}"/>
              </a:ext>
            </a:extLst>
          </p:cNvPr>
          <p:cNvCxnSpPr>
            <a:cxnSpLocks/>
            <a:stCxn id="81" idx="2"/>
          </p:cNvCxnSpPr>
          <p:nvPr/>
        </p:nvCxnSpPr>
        <p:spPr>
          <a:xfrm flipH="1">
            <a:off x="3949700" y="1914832"/>
            <a:ext cx="1609211" cy="420510"/>
          </a:xfrm>
          <a:prstGeom prst="straightConnector1">
            <a:avLst/>
          </a:prstGeom>
          <a:ln>
            <a:solidFill>
              <a:srgbClr val="7030A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0" name="円/楕円 29">
            <a:extLst>
              <a:ext uri="{FF2B5EF4-FFF2-40B4-BE49-F238E27FC236}">
                <a16:creationId xmlns:a16="http://schemas.microsoft.com/office/drawing/2014/main" id="{43604159-B020-4FC7-8A0E-A400DC7DA817}"/>
              </a:ext>
            </a:extLst>
          </p:cNvPr>
          <p:cNvSpPr/>
          <p:nvPr/>
        </p:nvSpPr>
        <p:spPr>
          <a:xfrm>
            <a:off x="5669903" y="1231891"/>
            <a:ext cx="3016898" cy="352284"/>
          </a:xfrm>
          <a:prstGeom prst="ellipse">
            <a:avLst/>
          </a:prstGeom>
          <a:solidFill>
            <a:srgbClr val="E9BDFF"/>
          </a:solidFill>
          <a:ln>
            <a:noFill/>
          </a:ln>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ja-JP" altLang="en-US" sz="1100" dirty="0">
                <a:solidFill>
                  <a:srgbClr val="7030A0"/>
                </a:solidFill>
                <a:latin typeface="Meiryo UI" panose="020B0604030504040204" pitchFamily="50" charset="-128"/>
                <a:ea typeface="Meiryo UI" panose="020B0604030504040204" pitchFamily="50" charset="-128"/>
              </a:rPr>
              <a:t>機動的な運用の視点から見直し予定</a:t>
            </a:r>
          </a:p>
        </p:txBody>
      </p:sp>
      <p:sp>
        <p:nvSpPr>
          <p:cNvPr id="81" name="円/楕円 32">
            <a:extLst>
              <a:ext uri="{FF2B5EF4-FFF2-40B4-BE49-F238E27FC236}">
                <a16:creationId xmlns:a16="http://schemas.microsoft.com/office/drawing/2014/main" id="{1B808404-EAF2-4FAC-BD65-79026F9B0A10}"/>
              </a:ext>
            </a:extLst>
          </p:cNvPr>
          <p:cNvSpPr/>
          <p:nvPr/>
        </p:nvSpPr>
        <p:spPr>
          <a:xfrm>
            <a:off x="5558911" y="1738689"/>
            <a:ext cx="2700865" cy="352285"/>
          </a:xfrm>
          <a:prstGeom prst="ellipse">
            <a:avLst/>
          </a:prstGeom>
          <a:solidFill>
            <a:srgbClr val="E9BDFF"/>
          </a:solidFill>
          <a:ln>
            <a:noFill/>
          </a:ln>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ja-JP" altLang="en-US" sz="1100" dirty="0">
                <a:solidFill>
                  <a:srgbClr val="7030A0"/>
                </a:solidFill>
                <a:latin typeface="Meiryo UI" panose="020B0604030504040204" pitchFamily="50" charset="-128"/>
                <a:ea typeface="Meiryo UI" panose="020B0604030504040204" pitchFamily="50" charset="-128"/>
              </a:rPr>
              <a:t>上場後の企業価値上昇を</a:t>
            </a:r>
            <a:endParaRPr lang="en-US" altLang="ja-JP" sz="1100" dirty="0">
              <a:solidFill>
                <a:srgbClr val="7030A0"/>
              </a:solidFill>
              <a:latin typeface="Meiryo UI" panose="020B0604030504040204" pitchFamily="50" charset="-128"/>
              <a:ea typeface="Meiryo UI" panose="020B0604030504040204" pitchFamily="50" charset="-128"/>
            </a:endParaRPr>
          </a:p>
          <a:p>
            <a:pPr algn="ctr">
              <a:defRPr/>
            </a:pPr>
            <a:r>
              <a:rPr lang="ja-JP" altLang="en-US" sz="1100" dirty="0">
                <a:solidFill>
                  <a:srgbClr val="7030A0"/>
                </a:solidFill>
                <a:latin typeface="Meiryo UI" panose="020B0604030504040204" pitchFamily="50" charset="-128"/>
                <a:ea typeface="Meiryo UI" panose="020B0604030504040204" pitchFamily="50" charset="-128"/>
              </a:rPr>
              <a:t>充分享受するため見直し予定</a:t>
            </a:r>
          </a:p>
        </p:txBody>
      </p:sp>
      <p:sp>
        <p:nvSpPr>
          <p:cNvPr id="82" name="円/楕円 35">
            <a:extLst>
              <a:ext uri="{FF2B5EF4-FFF2-40B4-BE49-F238E27FC236}">
                <a16:creationId xmlns:a16="http://schemas.microsoft.com/office/drawing/2014/main" id="{E448D3DE-7E4E-4D91-88B4-41249EA419D7}"/>
              </a:ext>
            </a:extLst>
          </p:cNvPr>
          <p:cNvSpPr/>
          <p:nvPr/>
        </p:nvSpPr>
        <p:spPr>
          <a:xfrm>
            <a:off x="4477823" y="2281614"/>
            <a:ext cx="3016898" cy="352285"/>
          </a:xfrm>
          <a:prstGeom prst="ellipse">
            <a:avLst/>
          </a:prstGeom>
          <a:solidFill>
            <a:srgbClr val="E9BDFF"/>
          </a:solidFill>
          <a:ln>
            <a:noFill/>
          </a:ln>
        </p:spPr>
        <p:style>
          <a:lnRef idx="1">
            <a:schemeClr val="accent2"/>
          </a:lnRef>
          <a:fillRef idx="2">
            <a:schemeClr val="accent2"/>
          </a:fillRef>
          <a:effectRef idx="1">
            <a:schemeClr val="accent2"/>
          </a:effectRef>
          <a:fontRef idx="minor">
            <a:schemeClr val="dk1"/>
          </a:fontRef>
        </p:style>
        <p:txBody>
          <a:bodyPr lIns="0" tIns="0" rIns="0" bIns="0" anchor="ctr"/>
          <a:lstStyle/>
          <a:p>
            <a:pPr algn="ctr">
              <a:defRPr/>
            </a:pPr>
            <a:r>
              <a:rPr lang="ja-JP" altLang="en-US" sz="1100" dirty="0">
                <a:solidFill>
                  <a:srgbClr val="7030A0"/>
                </a:solidFill>
                <a:latin typeface="Meiryo UI" panose="020B0604030504040204" pitchFamily="50" charset="-128"/>
                <a:ea typeface="Meiryo UI" panose="020B0604030504040204" pitchFamily="50" charset="-128"/>
              </a:rPr>
              <a:t>成長企業への投資機会獲得の制約</a:t>
            </a:r>
          </a:p>
        </p:txBody>
      </p:sp>
      <p:cxnSp>
        <p:nvCxnSpPr>
          <p:cNvPr id="83" name="直線矢印コネクタ 82">
            <a:extLst>
              <a:ext uri="{FF2B5EF4-FFF2-40B4-BE49-F238E27FC236}">
                <a16:creationId xmlns:a16="http://schemas.microsoft.com/office/drawing/2014/main" id="{7A699B49-0325-421D-864C-15E044A571A0}"/>
              </a:ext>
            </a:extLst>
          </p:cNvPr>
          <p:cNvCxnSpPr>
            <a:cxnSpLocks/>
            <a:stCxn id="82" idx="4"/>
            <a:endCxn id="37" idx="0"/>
          </p:cNvCxnSpPr>
          <p:nvPr/>
        </p:nvCxnSpPr>
        <p:spPr>
          <a:xfrm flipH="1">
            <a:off x="5574508" y="2633899"/>
            <a:ext cx="411764" cy="244368"/>
          </a:xfrm>
          <a:prstGeom prst="straightConnector1">
            <a:avLst/>
          </a:prstGeom>
          <a:ln>
            <a:solidFill>
              <a:srgbClr val="7030A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4" name="直線矢印コネクタ 83">
            <a:extLst>
              <a:ext uri="{FF2B5EF4-FFF2-40B4-BE49-F238E27FC236}">
                <a16:creationId xmlns:a16="http://schemas.microsoft.com/office/drawing/2014/main" id="{75687240-898F-4951-8122-C245823DB5D0}"/>
              </a:ext>
            </a:extLst>
          </p:cNvPr>
          <p:cNvCxnSpPr>
            <a:cxnSpLocks/>
            <a:stCxn id="37" idx="1"/>
            <a:endCxn id="33" idx="3"/>
          </p:cNvCxnSpPr>
          <p:nvPr/>
        </p:nvCxnSpPr>
        <p:spPr>
          <a:xfrm flipH="1" flipV="1">
            <a:off x="4452614" y="2982035"/>
            <a:ext cx="618656" cy="111676"/>
          </a:xfrm>
          <a:prstGeom prst="straightConnector1">
            <a:avLst/>
          </a:prstGeom>
          <a:ln>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09131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337</TotalTime>
  <Words>918</Words>
  <Application>Microsoft Office PowerPoint</Application>
  <PresentationFormat>画面に合わせる (4:3)</PresentationFormat>
  <Paragraphs>51</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游ゴシック</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baby cafe</dc:creator>
  <cp:lastModifiedBy>渡辺 雅之</cp:lastModifiedBy>
  <cp:revision>29</cp:revision>
  <dcterms:created xsi:type="dcterms:W3CDTF">2020-04-14T00:53:39Z</dcterms:created>
  <dcterms:modified xsi:type="dcterms:W3CDTF">2021-05-28T07:57:32Z</dcterms:modified>
</cp:coreProperties>
</file>