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handoutMasterIdLst>
    <p:handoutMasterId r:id="rId5"/>
  </p:handoutMasterIdLst>
  <p:sldIdLst>
    <p:sldId id="262" r:id="rId2"/>
    <p:sldId id="261" r:id="rId3"/>
  </p:sldIdLst>
  <p:sldSz cx="9144000" cy="6858000" type="screen4x3"/>
  <p:notesSz cx="9144000" cy="6858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99"/>
    <a:srgbClr val="E9BDFF"/>
    <a:srgbClr val="FF5B5F"/>
    <a:srgbClr val="FF7C80"/>
    <a:srgbClr val="FFD9EC"/>
    <a:srgbClr val="FF6600"/>
    <a:srgbClr val="CEDE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42A0E5-8784-4841-852B-850919864CC6}" v="25" dt="2021-06-02T01:24:51.607"/>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194" autoAdjust="0"/>
    <p:restoredTop sz="94660"/>
  </p:normalViewPr>
  <p:slideViewPr>
    <p:cSldViewPr snapToGrid="0">
      <p:cViewPr varScale="1">
        <p:scale>
          <a:sx n="86" d="100"/>
          <a:sy n="86" d="100"/>
        </p:scale>
        <p:origin x="108"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handoutMaster" Target="handoutMasters/handoutMaster1.xml"/><Relationship Id="rId10" Type="http://schemas.microsoft.com/office/2016/11/relationships/changesInfo" Target="changesInfos/changesInfo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渡辺 雅之" userId="fc500e18ba81363a" providerId="LiveId" clId="{16A25C6D-8682-473A-BD17-805B8B30BCBC}"/>
    <pc:docChg chg="undo custSel modSld">
      <pc:chgData name="渡辺 雅之" userId="fc500e18ba81363a" providerId="LiveId" clId="{16A25C6D-8682-473A-BD17-805B8B30BCBC}" dt="2021-05-28T07:57:32.647" v="334" actId="14100"/>
      <pc:docMkLst>
        <pc:docMk/>
      </pc:docMkLst>
      <pc:sldChg chg="addSp delSp modSp mod">
        <pc:chgData name="渡辺 雅之" userId="fc500e18ba81363a" providerId="LiveId" clId="{16A25C6D-8682-473A-BD17-805B8B30BCBC}" dt="2021-05-28T07:57:32.647" v="334" actId="14100"/>
        <pc:sldMkLst>
          <pc:docMk/>
          <pc:sldMk cId="3720913164" sldId="261"/>
        </pc:sldMkLst>
        <pc:spChg chg="add mod topLvl">
          <ac:chgData name="渡辺 雅之" userId="fc500e18ba81363a" providerId="LiveId" clId="{16A25C6D-8682-473A-BD17-805B8B30BCBC}" dt="2021-05-28T07:53:48.820" v="285" actId="403"/>
          <ac:spMkLst>
            <pc:docMk/>
            <pc:sldMk cId="3720913164" sldId="261"/>
            <ac:spMk id="30" creationId="{E7CCC9DD-8570-4352-B3FF-00746443B421}"/>
          </ac:spMkLst>
        </pc:spChg>
        <pc:spChg chg="add mod topLvl">
          <ac:chgData name="渡辺 雅之" userId="fc500e18ba81363a" providerId="LiveId" clId="{16A25C6D-8682-473A-BD17-805B8B30BCBC}" dt="2021-05-28T07:44:40.507" v="35" actId="1076"/>
          <ac:spMkLst>
            <pc:docMk/>
            <pc:sldMk cId="3720913164" sldId="261"/>
            <ac:spMk id="31" creationId="{185F1312-B11B-4640-A52F-F9838A03AFB0}"/>
          </ac:spMkLst>
        </pc:spChg>
        <pc:spChg chg="add del">
          <ac:chgData name="渡辺 雅之" userId="fc500e18ba81363a" providerId="LiveId" clId="{16A25C6D-8682-473A-BD17-805B8B30BCBC}" dt="2021-05-28T07:41:01.487" v="7" actId="22"/>
          <ac:spMkLst>
            <pc:docMk/>
            <pc:sldMk cId="3720913164" sldId="261"/>
            <ac:spMk id="31" creationId="{83AF158A-8954-4195-99F0-A006E2DAFB05}"/>
          </ac:spMkLst>
        </pc:spChg>
        <pc:spChg chg="add mod topLvl">
          <ac:chgData name="渡辺 雅之" userId="fc500e18ba81363a" providerId="LiveId" clId="{16A25C6D-8682-473A-BD17-805B8B30BCBC}" dt="2021-05-28T07:53:48.820" v="285" actId="403"/>
          <ac:spMkLst>
            <pc:docMk/>
            <pc:sldMk cId="3720913164" sldId="261"/>
            <ac:spMk id="32" creationId="{2AD3241D-5C11-4759-88B1-A77C6FC470C2}"/>
          </ac:spMkLst>
        </pc:spChg>
        <pc:spChg chg="add del">
          <ac:chgData name="渡辺 雅之" userId="fc500e18ba81363a" providerId="LiveId" clId="{16A25C6D-8682-473A-BD17-805B8B30BCBC}" dt="2021-05-28T07:41:04.564" v="9" actId="22"/>
          <ac:spMkLst>
            <pc:docMk/>
            <pc:sldMk cId="3720913164" sldId="261"/>
            <ac:spMk id="33" creationId="{D443F1D0-C7D9-4914-8798-8AC1B87E6265}"/>
          </ac:spMkLst>
        </pc:spChg>
        <pc:spChg chg="add mod topLvl">
          <ac:chgData name="渡辺 雅之" userId="fc500e18ba81363a" providerId="LiveId" clId="{16A25C6D-8682-473A-BD17-805B8B30BCBC}" dt="2021-05-28T07:53:48.820" v="285" actId="403"/>
          <ac:spMkLst>
            <pc:docMk/>
            <pc:sldMk cId="3720913164" sldId="261"/>
            <ac:spMk id="33" creationId="{F7A3F6F3-5B70-421D-AE28-5A5EEE3D5713}"/>
          </ac:spMkLst>
        </pc:spChg>
        <pc:spChg chg="add mod topLvl">
          <ac:chgData name="渡辺 雅之" userId="fc500e18ba81363a" providerId="LiveId" clId="{16A25C6D-8682-473A-BD17-805B8B30BCBC}" dt="2021-05-28T07:53:48.820" v="285" actId="403"/>
          <ac:spMkLst>
            <pc:docMk/>
            <pc:sldMk cId="3720913164" sldId="261"/>
            <ac:spMk id="34" creationId="{DC05D5F3-7C9F-4F06-8E37-759A722D2484}"/>
          </ac:spMkLst>
        </pc:spChg>
        <pc:spChg chg="add mod topLvl">
          <ac:chgData name="渡辺 雅之" userId="fc500e18ba81363a" providerId="LiveId" clId="{16A25C6D-8682-473A-BD17-805B8B30BCBC}" dt="2021-05-28T07:53:48.820" v="285" actId="403"/>
          <ac:spMkLst>
            <pc:docMk/>
            <pc:sldMk cId="3720913164" sldId="261"/>
            <ac:spMk id="35" creationId="{DFC256CF-B30D-446B-8F5C-3DA1DF14B098}"/>
          </ac:spMkLst>
        </pc:spChg>
        <pc:spChg chg="add mod topLvl">
          <ac:chgData name="渡辺 雅之" userId="fc500e18ba81363a" providerId="LiveId" clId="{16A25C6D-8682-473A-BD17-805B8B30BCBC}" dt="2021-05-28T07:53:48.820" v="285" actId="403"/>
          <ac:spMkLst>
            <pc:docMk/>
            <pc:sldMk cId="3720913164" sldId="261"/>
            <ac:spMk id="37" creationId="{67C00A4D-1EF7-48BB-9AD8-E6A2FF9DECCE}"/>
          </ac:spMkLst>
        </pc:spChg>
        <pc:spChg chg="add mod topLvl">
          <ac:chgData name="渡辺 雅之" userId="fc500e18ba81363a" providerId="LiveId" clId="{16A25C6D-8682-473A-BD17-805B8B30BCBC}" dt="2021-05-28T07:56:32.388" v="315" actId="1076"/>
          <ac:spMkLst>
            <pc:docMk/>
            <pc:sldMk cId="3720913164" sldId="261"/>
            <ac:spMk id="38" creationId="{6C40C3E4-3F98-4243-8862-84642A0B36CB}"/>
          </ac:spMkLst>
        </pc:spChg>
        <pc:spChg chg="add mod topLvl">
          <ac:chgData name="渡辺 雅之" userId="fc500e18ba81363a" providerId="LiveId" clId="{16A25C6D-8682-473A-BD17-805B8B30BCBC}" dt="2021-05-28T07:56:35.435" v="316" actId="1076"/>
          <ac:spMkLst>
            <pc:docMk/>
            <pc:sldMk cId="3720913164" sldId="261"/>
            <ac:spMk id="46" creationId="{116C6D54-94D4-4DE8-A676-980CFF4202D8}"/>
          </ac:spMkLst>
        </pc:spChg>
        <pc:spChg chg="add mod topLvl">
          <ac:chgData name="渡辺 雅之" userId="fc500e18ba81363a" providerId="LiveId" clId="{16A25C6D-8682-473A-BD17-805B8B30BCBC}" dt="2021-05-28T07:57:32.647" v="334" actId="14100"/>
          <ac:spMkLst>
            <pc:docMk/>
            <pc:sldMk cId="3720913164" sldId="261"/>
            <ac:spMk id="47" creationId="{119F379D-B8E9-4519-9649-4ED9B7D05436}"/>
          </ac:spMkLst>
        </pc:spChg>
        <pc:spChg chg="add mod topLvl">
          <ac:chgData name="渡辺 雅之" userId="fc500e18ba81363a" providerId="LiveId" clId="{16A25C6D-8682-473A-BD17-805B8B30BCBC}" dt="2021-05-28T07:57:24.366" v="333" actId="14100"/>
          <ac:spMkLst>
            <pc:docMk/>
            <pc:sldMk cId="3720913164" sldId="261"/>
            <ac:spMk id="49" creationId="{8D3E1AE6-5A2A-421D-B1A6-2FD1E0EC768D}"/>
          </ac:spMkLst>
        </pc:spChg>
        <pc:spChg chg="add mod topLvl">
          <ac:chgData name="渡辺 雅之" userId="fc500e18ba81363a" providerId="LiveId" clId="{16A25C6D-8682-473A-BD17-805B8B30BCBC}" dt="2021-05-28T07:53:48.820" v="285" actId="403"/>
          <ac:spMkLst>
            <pc:docMk/>
            <pc:sldMk cId="3720913164" sldId="261"/>
            <ac:spMk id="51" creationId="{DA906285-3A4B-4D39-A011-0A2F6E7C41D7}"/>
          </ac:spMkLst>
        </pc:spChg>
        <pc:spChg chg="add mod topLvl">
          <ac:chgData name="渡辺 雅之" userId="fc500e18ba81363a" providerId="LiveId" clId="{16A25C6D-8682-473A-BD17-805B8B30BCBC}" dt="2021-05-28T07:53:48.820" v="285" actId="403"/>
          <ac:spMkLst>
            <pc:docMk/>
            <pc:sldMk cId="3720913164" sldId="261"/>
            <ac:spMk id="69" creationId="{DD180A68-4889-471D-BBB6-2D6B46694C9D}"/>
          </ac:spMkLst>
        </pc:spChg>
        <pc:spChg chg="add mod topLvl">
          <ac:chgData name="渡辺 雅之" userId="fc500e18ba81363a" providerId="LiveId" clId="{16A25C6D-8682-473A-BD17-805B8B30BCBC}" dt="2021-05-28T07:53:48.820" v="285" actId="403"/>
          <ac:spMkLst>
            <pc:docMk/>
            <pc:sldMk cId="3720913164" sldId="261"/>
            <ac:spMk id="72" creationId="{D4036640-9DBD-4847-BADE-A7337CFAFAB4}"/>
          </ac:spMkLst>
        </pc:spChg>
        <pc:spChg chg="add mod topLvl">
          <ac:chgData name="渡辺 雅之" userId="fc500e18ba81363a" providerId="LiveId" clId="{16A25C6D-8682-473A-BD17-805B8B30BCBC}" dt="2021-05-28T07:53:48.820" v="285" actId="403"/>
          <ac:spMkLst>
            <pc:docMk/>
            <pc:sldMk cId="3720913164" sldId="261"/>
            <ac:spMk id="73" creationId="{1370453E-1542-4ED4-8150-FF3563DE4D0E}"/>
          </ac:spMkLst>
        </pc:spChg>
        <pc:spChg chg="add mod topLvl">
          <ac:chgData name="渡辺 雅之" userId="fc500e18ba81363a" providerId="LiveId" clId="{16A25C6D-8682-473A-BD17-805B8B30BCBC}" dt="2021-05-28T07:53:48.820" v="285" actId="403"/>
          <ac:spMkLst>
            <pc:docMk/>
            <pc:sldMk cId="3720913164" sldId="261"/>
            <ac:spMk id="75" creationId="{3025018E-B6B1-4E9B-B12D-1AEFBF74062A}"/>
          </ac:spMkLst>
        </pc:spChg>
        <pc:spChg chg="add mod topLvl">
          <ac:chgData name="渡辺 雅之" userId="fc500e18ba81363a" providerId="LiveId" clId="{16A25C6D-8682-473A-BD17-805B8B30BCBC}" dt="2021-05-28T07:53:48.820" v="285" actId="403"/>
          <ac:spMkLst>
            <pc:docMk/>
            <pc:sldMk cId="3720913164" sldId="261"/>
            <ac:spMk id="76" creationId="{6F6E886E-D5A0-47DE-8D12-AFA9E7596E29}"/>
          </ac:spMkLst>
        </pc:spChg>
        <pc:spChg chg="add mod topLvl">
          <ac:chgData name="渡辺 雅之" userId="fc500e18ba81363a" providerId="LiveId" clId="{16A25C6D-8682-473A-BD17-805B8B30BCBC}" dt="2021-05-28T07:53:48.820" v="285" actId="403"/>
          <ac:spMkLst>
            <pc:docMk/>
            <pc:sldMk cId="3720913164" sldId="261"/>
            <ac:spMk id="77" creationId="{76CC5EFA-A3BE-4223-A0C0-A9A460AF0E8F}"/>
          </ac:spMkLst>
        </pc:spChg>
        <pc:spChg chg="add mod topLvl">
          <ac:chgData name="渡辺 雅之" userId="fc500e18ba81363a" providerId="LiveId" clId="{16A25C6D-8682-473A-BD17-805B8B30BCBC}" dt="2021-05-28T07:54:06.105" v="292" actId="1036"/>
          <ac:spMkLst>
            <pc:docMk/>
            <pc:sldMk cId="3720913164" sldId="261"/>
            <ac:spMk id="80" creationId="{43604159-B020-4FC7-8A0E-A400DC7DA817}"/>
          </ac:spMkLst>
        </pc:spChg>
        <pc:spChg chg="add mod topLvl">
          <ac:chgData name="渡辺 雅之" userId="fc500e18ba81363a" providerId="LiveId" clId="{16A25C6D-8682-473A-BD17-805B8B30BCBC}" dt="2021-05-28T07:54:06.105" v="292" actId="1036"/>
          <ac:spMkLst>
            <pc:docMk/>
            <pc:sldMk cId="3720913164" sldId="261"/>
            <ac:spMk id="81" creationId="{1B808404-EAF2-4FAC-BD65-79026F9B0A10}"/>
          </ac:spMkLst>
        </pc:spChg>
        <pc:spChg chg="add mod topLvl">
          <ac:chgData name="渡辺 雅之" userId="fc500e18ba81363a" providerId="LiveId" clId="{16A25C6D-8682-473A-BD17-805B8B30BCBC}" dt="2021-05-28T07:54:06.105" v="292" actId="1036"/>
          <ac:spMkLst>
            <pc:docMk/>
            <pc:sldMk cId="3720913164" sldId="261"/>
            <ac:spMk id="82" creationId="{E448D3DE-7E4E-4D91-88B4-41249EA419D7}"/>
          </ac:spMkLst>
        </pc:spChg>
        <pc:grpChg chg="del mod">
          <ac:chgData name="渡辺 雅之" userId="fc500e18ba81363a" providerId="LiveId" clId="{16A25C6D-8682-473A-BD17-805B8B30BCBC}" dt="2021-05-28T07:50:11.683" v="128" actId="478"/>
          <ac:grpSpMkLst>
            <pc:docMk/>
            <pc:sldMk cId="3720913164" sldId="261"/>
            <ac:grpSpMk id="2" creationId="{F24C2BD3-910E-486D-8CCC-10FF8AFFD794}"/>
          </ac:grpSpMkLst>
        </pc:grpChg>
        <pc:grpChg chg="add del mod">
          <ac:chgData name="渡辺 雅之" userId="fc500e18ba81363a" providerId="LiveId" clId="{16A25C6D-8682-473A-BD17-805B8B30BCBC}" dt="2021-05-28T07:43:48.405" v="29" actId="165"/>
          <ac:grpSpMkLst>
            <pc:docMk/>
            <pc:sldMk cId="3720913164" sldId="261"/>
            <ac:grpSpMk id="4" creationId="{2995BCFA-E146-418C-8F49-AE6AD51ED067}"/>
          </ac:grpSpMkLst>
        </pc:grpChg>
        <pc:picChg chg="add mod">
          <ac:chgData name="渡辺 雅之" userId="fc500e18ba81363a" providerId="LiveId" clId="{16A25C6D-8682-473A-BD17-805B8B30BCBC}" dt="2021-05-28T07:41:29.448" v="12" actId="1076"/>
          <ac:picMkLst>
            <pc:docMk/>
            <pc:sldMk cId="3720913164" sldId="261"/>
            <ac:picMk id="7" creationId="{D6C26FAD-B2BB-468C-B5AF-01AD6E43D3F4}"/>
          </ac:picMkLst>
        </pc:picChg>
        <pc:picChg chg="del">
          <ac:chgData name="渡辺 雅之" userId="fc500e18ba81363a" providerId="LiveId" clId="{16A25C6D-8682-473A-BD17-805B8B30BCBC}" dt="2021-05-28T07:40:59.120" v="5" actId="478"/>
          <ac:picMkLst>
            <pc:docMk/>
            <pc:sldMk cId="3720913164" sldId="261"/>
            <ac:picMk id="27" creationId="{27F52FA4-A563-48DF-9B34-4153060F6F33}"/>
          </ac:picMkLst>
        </pc:picChg>
        <pc:cxnChg chg="add del mod topLvl">
          <ac:chgData name="渡辺 雅之" userId="fc500e18ba81363a" providerId="LiveId" clId="{16A25C6D-8682-473A-BD17-805B8B30BCBC}" dt="2021-05-28T07:49:34.159" v="93" actId="478"/>
          <ac:cxnSpMkLst>
            <pc:docMk/>
            <pc:sldMk cId="3720913164" sldId="261"/>
            <ac:cxnSpMk id="39" creationId="{05C27EC3-3959-4928-9A4C-17390AFB000F}"/>
          </ac:cxnSpMkLst>
        </pc:cxnChg>
        <pc:cxnChg chg="add mod topLvl">
          <ac:chgData name="渡辺 雅之" userId="fc500e18ba81363a" providerId="LiveId" clId="{16A25C6D-8682-473A-BD17-805B8B30BCBC}" dt="2021-05-28T07:53:48.820" v="285" actId="403"/>
          <ac:cxnSpMkLst>
            <pc:docMk/>
            <pc:sldMk cId="3720913164" sldId="261"/>
            <ac:cxnSpMk id="53" creationId="{3EEBADB1-36F3-44D5-B708-4DE2E4D6AD71}"/>
          </ac:cxnSpMkLst>
        </pc:cxnChg>
        <pc:cxnChg chg="mod">
          <ac:chgData name="渡辺 雅之" userId="fc500e18ba81363a" providerId="LiveId" clId="{16A25C6D-8682-473A-BD17-805B8B30BCBC}" dt="2021-05-28T07:50:11.683" v="128" actId="478"/>
          <ac:cxnSpMkLst>
            <pc:docMk/>
            <pc:sldMk cId="3720913164" sldId="261"/>
            <ac:cxnSpMk id="64" creationId="{41FF29A8-A1EA-4CCA-B98C-5302DD4E4E32}"/>
          </ac:cxnSpMkLst>
        </pc:cxnChg>
        <pc:cxnChg chg="add mod topLvl">
          <ac:chgData name="渡辺 雅之" userId="fc500e18ba81363a" providerId="LiveId" clId="{16A25C6D-8682-473A-BD17-805B8B30BCBC}" dt="2021-05-28T07:52:18.643" v="272" actId="1037"/>
          <ac:cxnSpMkLst>
            <pc:docMk/>
            <pc:sldMk cId="3720913164" sldId="261"/>
            <ac:cxnSpMk id="70" creationId="{9838D452-C3EA-47A0-85FF-46BE380CCEF2}"/>
          </ac:cxnSpMkLst>
        </pc:cxnChg>
        <pc:cxnChg chg="add mod topLvl">
          <ac:chgData name="渡辺 雅之" userId="fc500e18ba81363a" providerId="LiveId" clId="{16A25C6D-8682-473A-BD17-805B8B30BCBC}" dt="2021-05-28T07:52:18.643" v="272" actId="1037"/>
          <ac:cxnSpMkLst>
            <pc:docMk/>
            <pc:sldMk cId="3720913164" sldId="261"/>
            <ac:cxnSpMk id="71" creationId="{09BE2417-DF07-483C-90F8-212FF109B6B1}"/>
          </ac:cxnSpMkLst>
        </pc:cxnChg>
        <pc:cxnChg chg="add mod topLvl">
          <ac:chgData name="渡辺 雅之" userId="fc500e18ba81363a" providerId="LiveId" clId="{16A25C6D-8682-473A-BD17-805B8B30BCBC}" dt="2021-05-28T07:52:18.643" v="272" actId="1037"/>
          <ac:cxnSpMkLst>
            <pc:docMk/>
            <pc:sldMk cId="3720913164" sldId="261"/>
            <ac:cxnSpMk id="74" creationId="{9C33052A-A5D9-468B-B10D-925D043D3318}"/>
          </ac:cxnSpMkLst>
        </pc:cxnChg>
        <pc:cxnChg chg="add del mod topLvl">
          <ac:chgData name="渡辺 雅之" userId="fc500e18ba81363a" providerId="LiveId" clId="{16A25C6D-8682-473A-BD17-805B8B30BCBC}" dt="2021-05-28T07:52:34.019" v="275" actId="478"/>
          <ac:cxnSpMkLst>
            <pc:docMk/>
            <pc:sldMk cId="3720913164" sldId="261"/>
            <ac:cxnSpMk id="78" creationId="{C3592BB7-973B-4958-A6E9-38FBE5741C39}"/>
          </ac:cxnSpMkLst>
        </pc:cxnChg>
        <pc:cxnChg chg="add mod topLvl">
          <ac:chgData name="渡辺 雅之" userId="fc500e18ba81363a" providerId="LiveId" clId="{16A25C6D-8682-473A-BD17-805B8B30BCBC}" dt="2021-05-28T07:54:13.762" v="293" actId="14100"/>
          <ac:cxnSpMkLst>
            <pc:docMk/>
            <pc:sldMk cId="3720913164" sldId="261"/>
            <ac:cxnSpMk id="79" creationId="{1CDC99CF-8A21-4AC6-9936-2A8ABF27771B}"/>
          </ac:cxnSpMkLst>
        </pc:cxnChg>
        <pc:cxnChg chg="add mod topLvl">
          <ac:chgData name="渡辺 雅之" userId="fc500e18ba81363a" providerId="LiveId" clId="{16A25C6D-8682-473A-BD17-805B8B30BCBC}" dt="2021-05-28T07:54:06.105" v="292" actId="1036"/>
          <ac:cxnSpMkLst>
            <pc:docMk/>
            <pc:sldMk cId="3720913164" sldId="261"/>
            <ac:cxnSpMk id="83" creationId="{7A699B49-0325-421D-864C-15E044A571A0}"/>
          </ac:cxnSpMkLst>
        </pc:cxnChg>
        <pc:cxnChg chg="add mod">
          <ac:chgData name="渡辺 雅之" userId="fc500e18ba81363a" providerId="LiveId" clId="{16A25C6D-8682-473A-BD17-805B8B30BCBC}" dt="2021-05-28T07:53:48.820" v="285" actId="403"/>
          <ac:cxnSpMkLst>
            <pc:docMk/>
            <pc:sldMk cId="3720913164" sldId="261"/>
            <ac:cxnSpMk id="84" creationId="{75687240-898F-4951-8122-C245823DB5D0}"/>
          </ac:cxnSpMkLst>
        </pc:cxnChg>
      </pc:sldChg>
      <pc:sldChg chg="addSp delSp modSp mod">
        <pc:chgData name="渡辺 雅之" userId="fc500e18ba81363a" providerId="LiveId" clId="{16A25C6D-8682-473A-BD17-805B8B30BCBC}" dt="2021-05-28T07:56:09.951" v="314" actId="20577"/>
        <pc:sldMkLst>
          <pc:docMk/>
          <pc:sldMk cId="3216231713" sldId="262"/>
        </pc:sldMkLst>
        <pc:spChg chg="mod">
          <ac:chgData name="渡辺 雅之" userId="fc500e18ba81363a" providerId="LiveId" clId="{16A25C6D-8682-473A-BD17-805B8B30BCBC}" dt="2021-05-28T07:55:14.902" v="309"/>
          <ac:spMkLst>
            <pc:docMk/>
            <pc:sldMk cId="3216231713" sldId="262"/>
            <ac:spMk id="3" creationId="{9AF8F6DA-8EC3-4F26-ACC2-BD366CB91E0F}"/>
          </ac:spMkLst>
        </pc:spChg>
        <pc:spChg chg="mod">
          <ac:chgData name="渡辺 雅之" userId="fc500e18ba81363a" providerId="LiveId" clId="{16A25C6D-8682-473A-BD17-805B8B30BCBC}" dt="2021-05-28T07:56:09.951" v="314" actId="20577"/>
          <ac:spMkLst>
            <pc:docMk/>
            <pc:sldMk cId="3216231713" sldId="262"/>
            <ac:spMk id="4" creationId="{C516FE77-EFE9-49E7-9D15-73E89BA2D180}"/>
          </ac:spMkLst>
        </pc:spChg>
        <pc:spChg chg="add del">
          <ac:chgData name="渡辺 雅之" userId="fc500e18ba81363a" providerId="LiveId" clId="{16A25C6D-8682-473A-BD17-805B8B30BCBC}" dt="2021-05-28T07:40:50.976" v="1" actId="22"/>
          <ac:spMkLst>
            <pc:docMk/>
            <pc:sldMk cId="3216231713" sldId="262"/>
            <ac:spMk id="7" creationId="{74C45DF3-63B0-4E9B-82B8-6AB5C010342D}"/>
          </ac:spMkLst>
        </pc:spChg>
        <pc:picChg chg="del">
          <ac:chgData name="渡辺 雅之" userId="fc500e18ba81363a" providerId="LiveId" clId="{16A25C6D-8682-473A-BD17-805B8B30BCBC}" dt="2021-05-28T07:40:52.329" v="3" actId="478"/>
          <ac:picMkLst>
            <pc:docMk/>
            <pc:sldMk cId="3216231713" sldId="262"/>
            <ac:picMk id="8" creationId="{14F50C48-CD7C-4891-97CD-32E3EDB573C9}"/>
          </ac:picMkLst>
        </pc:picChg>
        <pc:picChg chg="add mod">
          <ac:chgData name="渡辺 雅之" userId="fc500e18ba81363a" providerId="LiveId" clId="{16A25C6D-8682-473A-BD17-805B8B30BCBC}" dt="2021-05-28T07:40:56.764" v="4" actId="1076"/>
          <ac:picMkLst>
            <pc:docMk/>
            <pc:sldMk cId="3216231713" sldId="262"/>
            <ac:picMk id="9" creationId="{68D0DC3E-C016-463A-807E-65E7EBDD32B3}"/>
          </ac:picMkLst>
        </pc:picChg>
      </pc:sldChg>
    </pc:docChg>
  </pc:docChgLst>
  <pc:docChgLst>
    <pc:chgData name="渡辺 雅之" userId="fc500e18ba81363a" providerId="LiveId" clId="{ABB0A7A2-FD0C-44CF-B833-DBC7544153D2}"/>
    <pc:docChg chg="undo redo custSel addSld delSld modSld sldOrd">
      <pc:chgData name="渡辺 雅之" userId="fc500e18ba81363a" providerId="LiveId" clId="{ABB0A7A2-FD0C-44CF-B833-DBC7544153D2}" dt="2020-12-16T01:52:46.350" v="739" actId="1076"/>
      <pc:docMkLst>
        <pc:docMk/>
      </pc:docMkLst>
      <pc:sldChg chg="addSp delSp modSp del mod">
        <pc:chgData name="渡辺 雅之" userId="fc500e18ba81363a" providerId="LiveId" clId="{ABB0A7A2-FD0C-44CF-B833-DBC7544153D2}" dt="2020-12-16T01:44:18.301" v="553" actId="47"/>
        <pc:sldMkLst>
          <pc:docMk/>
          <pc:sldMk cId="2577997716" sldId="259"/>
        </pc:sldMkLst>
        <pc:spChg chg="mod">
          <ac:chgData name="渡辺 雅之" userId="fc500e18ba81363a" providerId="LiveId" clId="{ABB0A7A2-FD0C-44CF-B833-DBC7544153D2}" dt="2020-12-16T01:33:15.648" v="307" actId="6549"/>
          <ac:spMkLst>
            <pc:docMk/>
            <pc:sldMk cId="2577997716" sldId="259"/>
            <ac:spMk id="51" creationId="{40E98850-2D8E-49FD-AF02-57BDE1992410}"/>
          </ac:spMkLst>
        </pc:spChg>
        <pc:spChg chg="mod">
          <ac:chgData name="渡辺 雅之" userId="fc500e18ba81363a" providerId="LiveId" clId="{ABB0A7A2-FD0C-44CF-B833-DBC7544153D2}" dt="2020-12-16T01:40:41.176" v="468" actId="21"/>
          <ac:spMkLst>
            <pc:docMk/>
            <pc:sldMk cId="2577997716" sldId="259"/>
            <ac:spMk id="53" creationId="{9325CD32-4E2A-4936-93C1-B5E738EDD482}"/>
          </ac:spMkLst>
        </pc:spChg>
        <pc:picChg chg="add mod">
          <ac:chgData name="渡辺 雅之" userId="fc500e18ba81363a" providerId="LiveId" clId="{ABB0A7A2-FD0C-44CF-B833-DBC7544153D2}" dt="2020-12-16T00:53:15.057" v="4"/>
          <ac:picMkLst>
            <pc:docMk/>
            <pc:sldMk cId="2577997716" sldId="259"/>
            <ac:picMk id="5" creationId="{307D6F2B-5DAA-4D9D-82F8-5A6F9F7F64A4}"/>
          </ac:picMkLst>
        </pc:picChg>
        <pc:picChg chg="del">
          <ac:chgData name="渡辺 雅之" userId="fc500e18ba81363a" providerId="LiveId" clId="{ABB0A7A2-FD0C-44CF-B833-DBC7544153D2}" dt="2020-12-16T00:52:59.578" v="0" actId="478"/>
          <ac:picMkLst>
            <pc:docMk/>
            <pc:sldMk cId="2577997716" sldId="259"/>
            <ac:picMk id="45" creationId="{592E018C-32B7-4B38-870D-F5141FFC9CF6}"/>
          </ac:picMkLst>
        </pc:picChg>
      </pc:sldChg>
      <pc:sldChg chg="addSp delSp modSp mod">
        <pc:chgData name="渡辺 雅之" userId="fc500e18ba81363a" providerId="LiveId" clId="{ABB0A7A2-FD0C-44CF-B833-DBC7544153D2}" dt="2020-12-16T01:52:46.350" v="739" actId="1076"/>
        <pc:sldMkLst>
          <pc:docMk/>
          <pc:sldMk cId="3720913164" sldId="261"/>
        </pc:sldMkLst>
        <pc:spChg chg="add mod">
          <ac:chgData name="渡辺 雅之" userId="fc500e18ba81363a" providerId="LiveId" clId="{ABB0A7A2-FD0C-44CF-B833-DBC7544153D2}" dt="2020-12-16T01:45:41.903" v="585" actId="1038"/>
          <ac:spMkLst>
            <pc:docMk/>
            <pc:sldMk cId="3720913164" sldId="261"/>
            <ac:spMk id="11" creationId="{DA5A95F2-E744-4F73-9873-009FE7FE2F03}"/>
          </ac:spMkLst>
        </pc:spChg>
        <pc:spChg chg="del">
          <ac:chgData name="渡辺 雅之" userId="fc500e18ba81363a" providerId="LiveId" clId="{ABB0A7A2-FD0C-44CF-B833-DBC7544153D2}" dt="2020-12-16T00:54:11.180" v="23" actId="478"/>
          <ac:spMkLst>
            <pc:docMk/>
            <pc:sldMk cId="3720913164" sldId="261"/>
            <ac:spMk id="11" creationId="{FE9BB9E9-D9E7-42B8-9EC6-408B391ABFF3}"/>
          </ac:spMkLst>
        </pc:spChg>
        <pc:spChg chg="add mod">
          <ac:chgData name="渡辺 雅之" userId="fc500e18ba81363a" providerId="LiveId" clId="{ABB0A7A2-FD0C-44CF-B833-DBC7544153D2}" dt="2020-12-16T01:46:43.384" v="600" actId="1076"/>
          <ac:spMkLst>
            <pc:docMk/>
            <pc:sldMk cId="3720913164" sldId="261"/>
            <ac:spMk id="13" creationId="{EF741DD8-B113-496A-9CBF-8DEFC9141119}"/>
          </ac:spMkLst>
        </pc:spChg>
        <pc:spChg chg="add mod">
          <ac:chgData name="渡辺 雅之" userId="fc500e18ba81363a" providerId="LiveId" clId="{ABB0A7A2-FD0C-44CF-B833-DBC7544153D2}" dt="2020-12-16T01:52:46.350" v="739" actId="1076"/>
          <ac:spMkLst>
            <pc:docMk/>
            <pc:sldMk cId="3720913164" sldId="261"/>
            <ac:spMk id="14" creationId="{B4864AF3-EA8E-4291-B326-C929F839CCDA}"/>
          </ac:spMkLst>
        </pc:spChg>
        <pc:spChg chg="del">
          <ac:chgData name="渡辺 雅之" userId="fc500e18ba81363a" providerId="LiveId" clId="{ABB0A7A2-FD0C-44CF-B833-DBC7544153D2}" dt="2020-12-16T00:54:11.990" v="24" actId="478"/>
          <ac:spMkLst>
            <pc:docMk/>
            <pc:sldMk cId="3720913164" sldId="261"/>
            <ac:spMk id="15" creationId="{03F3F790-E23B-433E-A034-3C618E1149E4}"/>
          </ac:spMkLst>
        </pc:spChg>
        <pc:spChg chg="add mod">
          <ac:chgData name="渡辺 雅之" userId="fc500e18ba81363a" providerId="LiveId" clId="{ABB0A7A2-FD0C-44CF-B833-DBC7544153D2}" dt="2020-12-16T01:47:43.537" v="612" actId="1076"/>
          <ac:spMkLst>
            <pc:docMk/>
            <pc:sldMk cId="3720913164" sldId="261"/>
            <ac:spMk id="16" creationId="{C5566D04-E3C3-48A7-9DFA-643D87BD4A31}"/>
          </ac:spMkLst>
        </pc:spChg>
        <pc:spChg chg="add del mod">
          <ac:chgData name="渡辺 雅之" userId="fc500e18ba81363a" providerId="LiveId" clId="{ABB0A7A2-FD0C-44CF-B833-DBC7544153D2}" dt="2020-12-16T01:47:58.601" v="648" actId="478"/>
          <ac:spMkLst>
            <pc:docMk/>
            <pc:sldMk cId="3720913164" sldId="261"/>
            <ac:spMk id="18" creationId="{9683071D-9AFF-4AB9-BF5E-1DDA769D764F}"/>
          </ac:spMkLst>
        </pc:spChg>
        <pc:spChg chg="add del mod">
          <ac:chgData name="渡辺 雅之" userId="fc500e18ba81363a" providerId="LiveId" clId="{ABB0A7A2-FD0C-44CF-B833-DBC7544153D2}" dt="2020-12-16T01:47:59.207" v="649" actId="478"/>
          <ac:spMkLst>
            <pc:docMk/>
            <pc:sldMk cId="3720913164" sldId="261"/>
            <ac:spMk id="19" creationId="{92C54A53-2269-4F79-82C5-BF5ABC3DBAB7}"/>
          </ac:spMkLst>
        </pc:spChg>
        <pc:graphicFrameChg chg="del modGraphic">
          <ac:chgData name="渡辺 雅之" userId="fc500e18ba81363a" providerId="LiveId" clId="{ABB0A7A2-FD0C-44CF-B833-DBC7544153D2}" dt="2020-12-16T00:54:10.134" v="22" actId="478"/>
          <ac:graphicFrameMkLst>
            <pc:docMk/>
            <pc:sldMk cId="3720913164" sldId="261"/>
            <ac:graphicFrameMk id="9" creationId="{693ACCFB-9B2C-4A15-B7FA-40CC3F3A6CAC}"/>
          </ac:graphicFrameMkLst>
        </pc:graphicFrameChg>
        <pc:graphicFrameChg chg="add mod modGraphic">
          <ac:chgData name="渡辺 雅之" userId="fc500e18ba81363a" providerId="LiveId" clId="{ABB0A7A2-FD0C-44CF-B833-DBC7544153D2}" dt="2020-12-16T01:52:28.923" v="717" actId="2711"/>
          <ac:graphicFrameMkLst>
            <pc:docMk/>
            <pc:sldMk cId="3720913164" sldId="261"/>
            <ac:graphicFrameMk id="10" creationId="{D041C915-1B8E-4AC9-9489-285BADD1F231}"/>
          </ac:graphicFrameMkLst>
        </pc:graphicFrameChg>
        <pc:graphicFrameChg chg="add mod">
          <ac:chgData name="渡辺 雅之" userId="fc500e18ba81363a" providerId="LiveId" clId="{ABB0A7A2-FD0C-44CF-B833-DBC7544153D2}" dt="2020-12-16T01:50:59.707" v="694"/>
          <ac:graphicFrameMkLst>
            <pc:docMk/>
            <pc:sldMk cId="3720913164" sldId="261"/>
            <ac:graphicFrameMk id="12" creationId="{9E6EDF9B-A7DA-49E2-B8E7-DF921E0BDBF2}"/>
          </ac:graphicFrameMkLst>
        </pc:graphicFrameChg>
        <pc:graphicFrameChg chg="del modGraphic">
          <ac:chgData name="渡辺 雅之" userId="fc500e18ba81363a" providerId="LiveId" clId="{ABB0A7A2-FD0C-44CF-B833-DBC7544153D2}" dt="2020-12-16T00:54:08.073" v="21" actId="478"/>
          <ac:graphicFrameMkLst>
            <pc:docMk/>
            <pc:sldMk cId="3720913164" sldId="261"/>
            <ac:graphicFrameMk id="17" creationId="{11AABFCF-A248-4C61-9C9D-E2A5BF84FF8E}"/>
          </ac:graphicFrameMkLst>
        </pc:graphicFrameChg>
        <pc:picChg chg="add mod">
          <ac:chgData name="渡辺 雅之" userId="fc500e18ba81363a" providerId="LiveId" clId="{ABB0A7A2-FD0C-44CF-B833-DBC7544153D2}" dt="2020-12-16T00:53:13.677" v="3" actId="1076"/>
          <ac:picMkLst>
            <pc:docMk/>
            <pc:sldMk cId="3720913164" sldId="261"/>
            <ac:picMk id="3" creationId="{AB4030C8-990D-4F1B-A86F-42CB168B7C59}"/>
          </ac:picMkLst>
        </pc:picChg>
        <pc:picChg chg="del">
          <ac:chgData name="渡辺 雅之" userId="fc500e18ba81363a" providerId="LiveId" clId="{ABB0A7A2-FD0C-44CF-B833-DBC7544153D2}" dt="2020-12-16T00:53:00.758" v="1" actId="478"/>
          <ac:picMkLst>
            <pc:docMk/>
            <pc:sldMk cId="3720913164" sldId="261"/>
            <ac:picMk id="7" creationId="{189DF26A-6261-43C0-A070-0A7A3E8586AB}"/>
          </ac:picMkLst>
        </pc:picChg>
      </pc:sldChg>
      <pc:sldChg chg="addSp modSp new mod ord">
        <pc:chgData name="渡辺 雅之" userId="fc500e18ba81363a" providerId="LiveId" clId="{ABB0A7A2-FD0C-44CF-B833-DBC7544153D2}" dt="2020-12-16T01:43:29.914" v="552" actId="20577"/>
        <pc:sldMkLst>
          <pc:docMk/>
          <pc:sldMk cId="3216231713" sldId="262"/>
        </pc:sldMkLst>
        <pc:spChg chg="add mod">
          <ac:chgData name="渡辺 雅之" userId="fc500e18ba81363a" providerId="LiveId" clId="{ABB0A7A2-FD0C-44CF-B833-DBC7544153D2}" dt="2020-12-16T01:43:12.908" v="549" actId="207"/>
          <ac:spMkLst>
            <pc:docMk/>
            <pc:sldMk cId="3216231713" sldId="262"/>
            <ac:spMk id="3" creationId="{9AF8F6DA-8EC3-4F26-ACC2-BD366CB91E0F}"/>
          </ac:spMkLst>
        </pc:spChg>
        <pc:spChg chg="add mod">
          <ac:chgData name="渡辺 雅之" userId="fc500e18ba81363a" providerId="LiveId" clId="{ABB0A7A2-FD0C-44CF-B833-DBC7544153D2}" dt="2020-12-16T01:43:12.908" v="549" actId="207"/>
          <ac:spMkLst>
            <pc:docMk/>
            <pc:sldMk cId="3216231713" sldId="262"/>
            <ac:spMk id="4" creationId="{C516FE77-EFE9-49E7-9D15-73E89BA2D180}"/>
          </ac:spMkLst>
        </pc:spChg>
        <pc:spChg chg="add mod">
          <ac:chgData name="渡辺 雅之" userId="fc500e18ba81363a" providerId="LiveId" clId="{ABB0A7A2-FD0C-44CF-B833-DBC7544153D2}" dt="2020-12-16T01:42:44.652" v="540" actId="403"/>
          <ac:spMkLst>
            <pc:docMk/>
            <pc:sldMk cId="3216231713" sldId="262"/>
            <ac:spMk id="6" creationId="{9089557D-C823-4459-B9E1-0362E970E366}"/>
          </ac:spMkLst>
        </pc:spChg>
        <pc:graphicFrameChg chg="add mod modGraphic">
          <ac:chgData name="渡辺 雅之" userId="fc500e18ba81363a" providerId="LiveId" clId="{ABB0A7A2-FD0C-44CF-B833-DBC7544153D2}" dt="2020-12-16T01:43:29.914" v="552" actId="20577"/>
          <ac:graphicFrameMkLst>
            <pc:docMk/>
            <pc:sldMk cId="3216231713" sldId="262"/>
            <ac:graphicFrameMk id="5" creationId="{A4196D2B-A10E-4BCE-AD75-A39656BF82A0}"/>
          </ac:graphicFrameMkLst>
        </pc:graphicFrameChg>
        <pc:picChg chg="add mod">
          <ac:chgData name="渡辺 雅之" userId="fc500e18ba81363a" providerId="LiveId" clId="{ABB0A7A2-FD0C-44CF-B833-DBC7544153D2}" dt="2020-12-16T01:42:50.881" v="541"/>
          <ac:picMkLst>
            <pc:docMk/>
            <pc:sldMk cId="3216231713" sldId="262"/>
            <ac:picMk id="7" creationId="{96D86F58-4D9F-4A0D-92CA-1EE34FE2F74E}"/>
          </ac:picMkLst>
        </pc:picChg>
      </pc:sldChg>
    </pc:docChg>
  </pc:docChgLst>
  <pc:docChgLst>
    <pc:chgData name="渡辺 雅之" userId="fc500e18ba81363a" providerId="LiveId" clId="{74968572-5F36-41FC-9DE0-CB94584D5F84}"/>
    <pc:docChg chg="undo redo custSel modSld">
      <pc:chgData name="渡辺 雅之" userId="fc500e18ba81363a" providerId="LiveId" clId="{74968572-5F36-41FC-9DE0-CB94584D5F84}" dt="2021-05-28T07:37:47.062" v="417" actId="1076"/>
      <pc:docMkLst>
        <pc:docMk/>
      </pc:docMkLst>
      <pc:sldChg chg="addSp delSp modSp mod">
        <pc:chgData name="渡辺 雅之" userId="fc500e18ba81363a" providerId="LiveId" clId="{74968572-5F36-41FC-9DE0-CB94584D5F84}" dt="2021-05-28T07:37:47.062" v="417" actId="1076"/>
        <pc:sldMkLst>
          <pc:docMk/>
          <pc:sldMk cId="3720913164" sldId="261"/>
        </pc:sldMkLst>
        <pc:spChg chg="mod">
          <ac:chgData name="渡辺 雅之" userId="fc500e18ba81363a" providerId="LiveId" clId="{74968572-5F36-41FC-9DE0-CB94584D5F84}" dt="2021-05-28T07:13:17.137" v="22" actId="164"/>
          <ac:spMkLst>
            <pc:docMk/>
            <pc:sldMk cId="3720913164" sldId="261"/>
            <ac:spMk id="15" creationId="{65384301-C6C9-4DA1-A56A-34C8544DB70B}"/>
          </ac:spMkLst>
        </pc:spChg>
        <pc:spChg chg="del mod">
          <ac:chgData name="渡辺 雅之" userId="fc500e18ba81363a" providerId="LiveId" clId="{74968572-5F36-41FC-9DE0-CB94584D5F84}" dt="2021-05-28T07:14:55.059" v="30" actId="21"/>
          <ac:spMkLst>
            <pc:docMk/>
            <pc:sldMk cId="3720913164" sldId="261"/>
            <ac:spMk id="16" creationId="{C5566D04-E3C3-48A7-9DFA-643D87BD4A31}"/>
          </ac:spMkLst>
        </pc:spChg>
        <pc:spChg chg="mod">
          <ac:chgData name="渡辺 雅之" userId="fc500e18ba81363a" providerId="LiveId" clId="{74968572-5F36-41FC-9DE0-CB94584D5F84}" dt="2021-05-28T07:13:17.137" v="22" actId="164"/>
          <ac:spMkLst>
            <pc:docMk/>
            <pc:sldMk cId="3720913164" sldId="261"/>
            <ac:spMk id="17" creationId="{F715ACF5-AD13-44B7-BA6E-11C996B43BB6}"/>
          </ac:spMkLst>
        </pc:spChg>
        <pc:spChg chg="mod">
          <ac:chgData name="渡辺 雅之" userId="fc500e18ba81363a" providerId="LiveId" clId="{74968572-5F36-41FC-9DE0-CB94584D5F84}" dt="2021-05-28T07:13:17.137" v="22" actId="164"/>
          <ac:spMkLst>
            <pc:docMk/>
            <pc:sldMk cId="3720913164" sldId="261"/>
            <ac:spMk id="18" creationId="{5352D64F-F22D-45F5-9F65-3276E2D891AC}"/>
          </ac:spMkLst>
        </pc:spChg>
        <pc:spChg chg="mod">
          <ac:chgData name="渡辺 雅之" userId="fc500e18ba81363a" providerId="LiveId" clId="{74968572-5F36-41FC-9DE0-CB94584D5F84}" dt="2021-05-28T07:13:17.137" v="22" actId="164"/>
          <ac:spMkLst>
            <pc:docMk/>
            <pc:sldMk cId="3720913164" sldId="261"/>
            <ac:spMk id="19" creationId="{0CFF959A-39AB-45D3-9FE2-C34E4CD87E34}"/>
          </ac:spMkLst>
        </pc:spChg>
        <pc:spChg chg="mod">
          <ac:chgData name="渡辺 雅之" userId="fc500e18ba81363a" providerId="LiveId" clId="{74968572-5F36-41FC-9DE0-CB94584D5F84}" dt="2021-05-28T07:13:17.137" v="22" actId="164"/>
          <ac:spMkLst>
            <pc:docMk/>
            <pc:sldMk cId="3720913164" sldId="261"/>
            <ac:spMk id="23" creationId="{CF5EA488-51BC-4206-86D2-84568F92A127}"/>
          </ac:spMkLst>
        </pc:spChg>
        <pc:spChg chg="mod">
          <ac:chgData name="渡辺 雅之" userId="fc500e18ba81363a" providerId="LiveId" clId="{74968572-5F36-41FC-9DE0-CB94584D5F84}" dt="2021-05-28T07:13:17.137" v="22" actId="164"/>
          <ac:spMkLst>
            <pc:docMk/>
            <pc:sldMk cId="3720913164" sldId="261"/>
            <ac:spMk id="24" creationId="{629E8561-E556-4B06-BC5F-743DE991E396}"/>
          </ac:spMkLst>
        </pc:spChg>
        <pc:spChg chg="mod">
          <ac:chgData name="渡辺 雅之" userId="fc500e18ba81363a" providerId="LiveId" clId="{74968572-5F36-41FC-9DE0-CB94584D5F84}" dt="2021-05-28T07:13:17.137" v="22" actId="164"/>
          <ac:spMkLst>
            <pc:docMk/>
            <pc:sldMk cId="3720913164" sldId="261"/>
            <ac:spMk id="25" creationId="{24F16D09-15E4-4864-981E-F1A8249BA9BF}"/>
          </ac:spMkLst>
        </pc:spChg>
        <pc:spChg chg="mod">
          <ac:chgData name="渡辺 雅之" userId="fc500e18ba81363a" providerId="LiveId" clId="{74968572-5F36-41FC-9DE0-CB94584D5F84}" dt="2021-05-28T07:13:17.137" v="22" actId="164"/>
          <ac:spMkLst>
            <pc:docMk/>
            <pc:sldMk cId="3720913164" sldId="261"/>
            <ac:spMk id="28" creationId="{25D58718-A7AF-4545-8B4E-E65FDF3A0BCA}"/>
          </ac:spMkLst>
        </pc:spChg>
        <pc:spChg chg="mod">
          <ac:chgData name="渡辺 雅之" userId="fc500e18ba81363a" providerId="LiveId" clId="{74968572-5F36-41FC-9DE0-CB94584D5F84}" dt="2021-05-28T07:13:17.137" v="22" actId="164"/>
          <ac:spMkLst>
            <pc:docMk/>
            <pc:sldMk cId="3720913164" sldId="261"/>
            <ac:spMk id="29" creationId="{E7C26402-E081-4F3A-B051-6D63F95E48A2}"/>
          </ac:spMkLst>
        </pc:spChg>
        <pc:spChg chg="mod">
          <ac:chgData name="渡辺 雅之" userId="fc500e18ba81363a" providerId="LiveId" clId="{74968572-5F36-41FC-9DE0-CB94584D5F84}" dt="2021-05-28T07:13:17.137" v="22" actId="164"/>
          <ac:spMkLst>
            <pc:docMk/>
            <pc:sldMk cId="3720913164" sldId="261"/>
            <ac:spMk id="30" creationId="{BBC3E3E4-9A9C-4570-9E1D-BFBB497C41F3}"/>
          </ac:spMkLst>
        </pc:spChg>
        <pc:spChg chg="mod">
          <ac:chgData name="渡辺 雅之" userId="fc500e18ba81363a" providerId="LiveId" clId="{74968572-5F36-41FC-9DE0-CB94584D5F84}" dt="2021-05-28T07:13:17.137" v="22" actId="164"/>
          <ac:spMkLst>
            <pc:docMk/>
            <pc:sldMk cId="3720913164" sldId="261"/>
            <ac:spMk id="31" creationId="{D4178A99-06A9-4465-BDFC-D936A5EE15CF}"/>
          </ac:spMkLst>
        </pc:spChg>
        <pc:spChg chg="mod">
          <ac:chgData name="渡辺 雅之" userId="fc500e18ba81363a" providerId="LiveId" clId="{74968572-5F36-41FC-9DE0-CB94584D5F84}" dt="2021-05-28T07:13:17.137" v="22" actId="164"/>
          <ac:spMkLst>
            <pc:docMk/>
            <pc:sldMk cId="3720913164" sldId="261"/>
            <ac:spMk id="32" creationId="{CE465514-CD0B-44F9-9B30-3881FF7E5D60}"/>
          </ac:spMkLst>
        </pc:spChg>
        <pc:spChg chg="mod">
          <ac:chgData name="渡辺 雅之" userId="fc500e18ba81363a" providerId="LiveId" clId="{74968572-5F36-41FC-9DE0-CB94584D5F84}" dt="2021-05-28T07:13:17.137" v="22" actId="164"/>
          <ac:spMkLst>
            <pc:docMk/>
            <pc:sldMk cId="3720913164" sldId="261"/>
            <ac:spMk id="33" creationId="{1E27FB9B-D055-45D8-8881-482537F673B6}"/>
          </ac:spMkLst>
        </pc:spChg>
        <pc:spChg chg="mod">
          <ac:chgData name="渡辺 雅之" userId="fc500e18ba81363a" providerId="LiveId" clId="{74968572-5F36-41FC-9DE0-CB94584D5F84}" dt="2021-05-28T07:13:17.137" v="22" actId="164"/>
          <ac:spMkLst>
            <pc:docMk/>
            <pc:sldMk cId="3720913164" sldId="261"/>
            <ac:spMk id="34" creationId="{F142DA01-3BDC-42E3-99D3-CCB1B58132EB}"/>
          </ac:spMkLst>
        </pc:spChg>
        <pc:spChg chg="mod">
          <ac:chgData name="渡辺 雅之" userId="fc500e18ba81363a" providerId="LiveId" clId="{74968572-5F36-41FC-9DE0-CB94584D5F84}" dt="2021-05-28T07:13:17.137" v="22" actId="164"/>
          <ac:spMkLst>
            <pc:docMk/>
            <pc:sldMk cId="3720913164" sldId="261"/>
            <ac:spMk id="35" creationId="{C427D0B4-1374-4AA2-B003-945CFC866EA1}"/>
          </ac:spMkLst>
        </pc:spChg>
        <pc:spChg chg="mod">
          <ac:chgData name="渡辺 雅之" userId="fc500e18ba81363a" providerId="LiveId" clId="{74968572-5F36-41FC-9DE0-CB94584D5F84}" dt="2021-05-28T07:30:06.548" v="249" actId="1076"/>
          <ac:spMkLst>
            <pc:docMk/>
            <pc:sldMk cId="3720913164" sldId="261"/>
            <ac:spMk id="45" creationId="{CDBD0D79-4A13-4AAB-89D5-B45E97D04794}"/>
          </ac:spMkLst>
        </pc:spChg>
        <pc:spChg chg="mod">
          <ac:chgData name="渡辺 雅之" userId="fc500e18ba81363a" providerId="LiveId" clId="{74968572-5F36-41FC-9DE0-CB94584D5F84}" dt="2021-05-28T07:30:06.548" v="249" actId="1076"/>
          <ac:spMkLst>
            <pc:docMk/>
            <pc:sldMk cId="3720913164" sldId="261"/>
            <ac:spMk id="48" creationId="{5081A095-B3AF-454D-863D-5C0E4324E907}"/>
          </ac:spMkLst>
        </pc:spChg>
        <pc:spChg chg="del mod">
          <ac:chgData name="渡辺 雅之" userId="fc500e18ba81363a" providerId="LiveId" clId="{74968572-5F36-41FC-9DE0-CB94584D5F84}" dt="2021-05-28T07:24:11.514" v="120" actId="478"/>
          <ac:spMkLst>
            <pc:docMk/>
            <pc:sldMk cId="3720913164" sldId="261"/>
            <ac:spMk id="49" creationId="{4714A6E6-C764-4084-B36A-0ABCECD2A2A3}"/>
          </ac:spMkLst>
        </pc:spChg>
        <pc:spChg chg="mod">
          <ac:chgData name="渡辺 雅之" userId="fc500e18ba81363a" providerId="LiveId" clId="{74968572-5F36-41FC-9DE0-CB94584D5F84}" dt="2021-05-28T07:29:58.461" v="248" actId="1076"/>
          <ac:spMkLst>
            <pc:docMk/>
            <pc:sldMk cId="3720913164" sldId="261"/>
            <ac:spMk id="50" creationId="{CF437EAE-C4F0-44EC-9375-ED89E4FB37C8}"/>
          </ac:spMkLst>
        </pc:spChg>
        <pc:spChg chg="mod">
          <ac:chgData name="渡辺 雅之" userId="fc500e18ba81363a" providerId="LiveId" clId="{74968572-5F36-41FC-9DE0-CB94584D5F84}" dt="2021-05-28T07:29:58.461" v="248" actId="1076"/>
          <ac:spMkLst>
            <pc:docMk/>
            <pc:sldMk cId="3720913164" sldId="261"/>
            <ac:spMk id="52" creationId="{058BC09D-8D46-4775-BFE6-8E3BEB90F24B}"/>
          </ac:spMkLst>
        </pc:spChg>
        <pc:spChg chg="del mod">
          <ac:chgData name="渡辺 雅之" userId="fc500e18ba81363a" providerId="LiveId" clId="{74968572-5F36-41FC-9DE0-CB94584D5F84}" dt="2021-05-28T07:26:13.490" v="196" actId="478"/>
          <ac:spMkLst>
            <pc:docMk/>
            <pc:sldMk cId="3720913164" sldId="261"/>
            <ac:spMk id="53" creationId="{CD9F8EDA-3EFA-4A5D-852C-BC1360BD7DBE}"/>
          </ac:spMkLst>
        </pc:spChg>
        <pc:spChg chg="add mod">
          <ac:chgData name="渡辺 雅之" userId="fc500e18ba81363a" providerId="LiveId" clId="{74968572-5F36-41FC-9DE0-CB94584D5F84}" dt="2021-05-28T07:37:45.281" v="416" actId="164"/>
          <ac:spMkLst>
            <pc:docMk/>
            <pc:sldMk cId="3720913164" sldId="261"/>
            <ac:spMk id="55" creationId="{CC28A034-68AC-4E80-B24A-BE962B51A433}"/>
          </ac:spMkLst>
        </pc:spChg>
        <pc:spChg chg="add mod">
          <ac:chgData name="渡辺 雅之" userId="fc500e18ba81363a" providerId="LiveId" clId="{74968572-5F36-41FC-9DE0-CB94584D5F84}" dt="2021-05-28T07:37:45.281" v="416" actId="164"/>
          <ac:spMkLst>
            <pc:docMk/>
            <pc:sldMk cId="3720913164" sldId="261"/>
            <ac:spMk id="57" creationId="{960C734F-A578-4CB2-A8F3-C0A66AEE51BB}"/>
          </ac:spMkLst>
        </pc:spChg>
        <pc:spChg chg="add mod">
          <ac:chgData name="渡辺 雅之" userId="fc500e18ba81363a" providerId="LiveId" clId="{74968572-5F36-41FC-9DE0-CB94584D5F84}" dt="2021-05-28T07:37:45.281" v="416" actId="164"/>
          <ac:spMkLst>
            <pc:docMk/>
            <pc:sldMk cId="3720913164" sldId="261"/>
            <ac:spMk id="58" creationId="{3C61A621-1DD1-4767-98DF-A9E27F467DA3}"/>
          </ac:spMkLst>
        </pc:spChg>
        <pc:spChg chg="add mod">
          <ac:chgData name="渡辺 雅之" userId="fc500e18ba81363a" providerId="LiveId" clId="{74968572-5F36-41FC-9DE0-CB94584D5F84}" dt="2021-05-28T07:37:45.281" v="416" actId="164"/>
          <ac:spMkLst>
            <pc:docMk/>
            <pc:sldMk cId="3720913164" sldId="261"/>
            <ac:spMk id="59" creationId="{46E81ED8-0A3C-4766-84AD-33DE5DE988E5}"/>
          </ac:spMkLst>
        </pc:spChg>
        <pc:spChg chg="add mod">
          <ac:chgData name="渡辺 雅之" userId="fc500e18ba81363a" providerId="LiveId" clId="{74968572-5F36-41FC-9DE0-CB94584D5F84}" dt="2021-05-28T07:37:45.281" v="416" actId="164"/>
          <ac:spMkLst>
            <pc:docMk/>
            <pc:sldMk cId="3720913164" sldId="261"/>
            <ac:spMk id="60" creationId="{26D323F6-5AD7-41AD-BFDA-5CDF23CC0C72}"/>
          </ac:spMkLst>
        </pc:spChg>
        <pc:spChg chg="add mod">
          <ac:chgData name="渡辺 雅之" userId="fc500e18ba81363a" providerId="LiveId" clId="{74968572-5F36-41FC-9DE0-CB94584D5F84}" dt="2021-05-28T07:37:45.281" v="416" actId="164"/>
          <ac:spMkLst>
            <pc:docMk/>
            <pc:sldMk cId="3720913164" sldId="261"/>
            <ac:spMk id="61" creationId="{1778A910-8F31-471F-9267-950B3C253EB1}"/>
          </ac:spMkLst>
        </pc:spChg>
        <pc:spChg chg="add mod">
          <ac:chgData name="渡辺 雅之" userId="fc500e18ba81363a" providerId="LiveId" clId="{74968572-5F36-41FC-9DE0-CB94584D5F84}" dt="2021-05-28T07:37:45.281" v="416" actId="164"/>
          <ac:spMkLst>
            <pc:docMk/>
            <pc:sldMk cId="3720913164" sldId="261"/>
            <ac:spMk id="62" creationId="{81B14E9B-C5DB-4757-BA42-F344CE74925E}"/>
          </ac:spMkLst>
        </pc:spChg>
        <pc:spChg chg="add mod">
          <ac:chgData name="渡辺 雅之" userId="fc500e18ba81363a" providerId="LiveId" clId="{74968572-5F36-41FC-9DE0-CB94584D5F84}" dt="2021-05-28T07:37:45.281" v="416" actId="164"/>
          <ac:spMkLst>
            <pc:docMk/>
            <pc:sldMk cId="3720913164" sldId="261"/>
            <ac:spMk id="63" creationId="{39365C56-0244-4BE5-938B-BA219A202237}"/>
          </ac:spMkLst>
        </pc:spChg>
        <pc:spChg chg="add mod">
          <ac:chgData name="渡辺 雅之" userId="fc500e18ba81363a" providerId="LiveId" clId="{74968572-5F36-41FC-9DE0-CB94584D5F84}" dt="2021-05-28T07:37:45.281" v="416" actId="164"/>
          <ac:spMkLst>
            <pc:docMk/>
            <pc:sldMk cId="3720913164" sldId="261"/>
            <ac:spMk id="65" creationId="{FD92D869-B567-4A2C-A07A-B0FE33C76FC0}"/>
          </ac:spMkLst>
        </pc:spChg>
        <pc:spChg chg="add mod">
          <ac:chgData name="渡辺 雅之" userId="fc500e18ba81363a" providerId="LiveId" clId="{74968572-5F36-41FC-9DE0-CB94584D5F84}" dt="2021-05-28T07:37:45.281" v="416" actId="164"/>
          <ac:spMkLst>
            <pc:docMk/>
            <pc:sldMk cId="3720913164" sldId="261"/>
            <ac:spMk id="66" creationId="{9992A206-0F15-40B5-A8CC-E586BF791A10}"/>
          </ac:spMkLst>
        </pc:spChg>
        <pc:spChg chg="add mod">
          <ac:chgData name="渡辺 雅之" userId="fc500e18ba81363a" providerId="LiveId" clId="{74968572-5F36-41FC-9DE0-CB94584D5F84}" dt="2021-05-28T07:37:45.281" v="416" actId="164"/>
          <ac:spMkLst>
            <pc:docMk/>
            <pc:sldMk cId="3720913164" sldId="261"/>
            <ac:spMk id="67" creationId="{395D82FC-C512-41FF-A6E8-C9E3EE5CC294}"/>
          </ac:spMkLst>
        </pc:spChg>
        <pc:spChg chg="add mod">
          <ac:chgData name="渡辺 雅之" userId="fc500e18ba81363a" providerId="LiveId" clId="{74968572-5F36-41FC-9DE0-CB94584D5F84}" dt="2021-05-28T07:37:45.281" v="416" actId="164"/>
          <ac:spMkLst>
            <pc:docMk/>
            <pc:sldMk cId="3720913164" sldId="261"/>
            <ac:spMk id="68" creationId="{CD255810-B9AF-47BE-9DFD-F759308D3A75}"/>
          </ac:spMkLst>
        </pc:spChg>
        <pc:grpChg chg="add del mod">
          <ac:chgData name="渡辺 雅之" userId="fc500e18ba81363a" providerId="LiveId" clId="{74968572-5F36-41FC-9DE0-CB94584D5F84}" dt="2021-05-28T07:30:16.445" v="251" actId="478"/>
          <ac:grpSpMkLst>
            <pc:docMk/>
            <pc:sldMk cId="3720913164" sldId="261"/>
            <ac:grpSpMk id="2" creationId="{97864CB3-FF3F-4877-940B-FB9D274654C2}"/>
          </ac:grpSpMkLst>
        </pc:grpChg>
        <pc:grpChg chg="add mod">
          <ac:chgData name="渡辺 雅之" userId="fc500e18ba81363a" providerId="LiveId" clId="{74968572-5F36-41FC-9DE0-CB94584D5F84}" dt="2021-05-28T07:37:47.062" v="417" actId="1076"/>
          <ac:grpSpMkLst>
            <pc:docMk/>
            <pc:sldMk cId="3720913164" sldId="261"/>
            <ac:grpSpMk id="2" creationId="{F24C2BD3-910E-486D-8CCC-10FF8AFFD794}"/>
          </ac:grpSpMkLst>
        </pc:grpChg>
        <pc:grpChg chg="add mod">
          <ac:chgData name="渡辺 雅之" userId="fc500e18ba81363a" providerId="LiveId" clId="{74968572-5F36-41FC-9DE0-CB94584D5F84}" dt="2021-05-28T07:37:45.281" v="416" actId="164"/>
          <ac:grpSpMkLst>
            <pc:docMk/>
            <pc:sldMk cId="3720913164" sldId="261"/>
            <ac:grpSpMk id="36" creationId="{F930C34C-CC7D-4E34-8087-86ABA0A9984D}"/>
          </ac:grpSpMkLst>
        </pc:grpChg>
        <pc:graphicFrameChg chg="mod">
          <ac:chgData name="渡辺 雅之" userId="fc500e18ba81363a" providerId="LiveId" clId="{74968572-5F36-41FC-9DE0-CB94584D5F84}" dt="2021-05-28T07:29:10.720" v="228" actId="2711"/>
          <ac:graphicFrameMkLst>
            <pc:docMk/>
            <pc:sldMk cId="3720913164" sldId="261"/>
            <ac:graphicFrameMk id="3" creationId="{A9C1A7EE-B958-4AD1-B2D6-55F525E435A4}"/>
          </ac:graphicFrameMkLst>
        </pc:graphicFrameChg>
        <pc:graphicFrameChg chg="mod">
          <ac:chgData name="渡辺 雅之" userId="fc500e18ba81363a" providerId="LiveId" clId="{74968572-5F36-41FC-9DE0-CB94584D5F84}" dt="2021-05-28T07:13:57.430" v="29"/>
          <ac:graphicFrameMkLst>
            <pc:docMk/>
            <pc:sldMk cId="3720913164" sldId="261"/>
            <ac:graphicFrameMk id="39" creationId="{A9C1A7EE-B958-4AD1-B2D6-55F525E435A4}"/>
          </ac:graphicFrameMkLst>
        </pc:graphicFrameChg>
        <pc:picChg chg="del">
          <ac:chgData name="渡辺 雅之" userId="fc500e18ba81363a" providerId="LiveId" clId="{74968572-5F36-41FC-9DE0-CB94584D5F84}" dt="2021-05-28T07:11:25.508" v="7" actId="478"/>
          <ac:picMkLst>
            <pc:docMk/>
            <pc:sldMk cId="3720913164" sldId="261"/>
            <ac:picMk id="9" creationId="{52A54368-1971-40F3-B1BC-CEECE2FE41C1}"/>
          </ac:picMkLst>
        </pc:picChg>
        <pc:picChg chg="add mod">
          <ac:chgData name="渡辺 雅之" userId="fc500e18ba81363a" providerId="LiveId" clId="{74968572-5F36-41FC-9DE0-CB94584D5F84}" dt="2021-05-28T07:11:25.853" v="8"/>
          <ac:picMkLst>
            <pc:docMk/>
            <pc:sldMk cId="3720913164" sldId="261"/>
            <ac:picMk id="27" creationId="{27F52FA4-A563-48DF-9B34-4153060F6F33}"/>
          </ac:picMkLst>
        </pc:picChg>
        <pc:cxnChg chg="mod">
          <ac:chgData name="渡辺 雅之" userId="fc500e18ba81363a" providerId="LiveId" clId="{74968572-5F36-41FC-9DE0-CB94584D5F84}" dt="2021-05-28T07:30:16.445" v="251" actId="478"/>
          <ac:cxnSpMkLst>
            <pc:docMk/>
            <pc:sldMk cId="3720913164" sldId="261"/>
            <ac:cxnSpMk id="37" creationId="{2693D004-09C4-4908-960C-A420097C8A0D}"/>
          </ac:cxnSpMkLst>
        </pc:cxnChg>
        <pc:cxnChg chg="mod">
          <ac:chgData name="渡辺 雅之" userId="fc500e18ba81363a" providerId="LiveId" clId="{74968572-5F36-41FC-9DE0-CB94584D5F84}" dt="2021-05-28T07:30:16.445" v="251" actId="478"/>
          <ac:cxnSpMkLst>
            <pc:docMk/>
            <pc:sldMk cId="3720913164" sldId="261"/>
            <ac:cxnSpMk id="38" creationId="{2C52096D-D99B-4504-B2DB-28E27392648E}"/>
          </ac:cxnSpMkLst>
        </pc:cxnChg>
        <pc:cxnChg chg="mod">
          <ac:chgData name="渡辺 雅之" userId="fc500e18ba81363a" providerId="LiveId" clId="{74968572-5F36-41FC-9DE0-CB94584D5F84}" dt="2021-05-28T07:24:58.272" v="152" actId="1076"/>
          <ac:cxnSpMkLst>
            <pc:docMk/>
            <pc:sldMk cId="3720913164" sldId="261"/>
            <ac:cxnSpMk id="40" creationId="{0FE7EA86-780D-46B1-8BAE-EF29FADD5224}"/>
          </ac:cxnSpMkLst>
        </pc:cxnChg>
        <pc:cxnChg chg="mod">
          <ac:chgData name="渡辺 雅之" userId="fc500e18ba81363a" providerId="LiveId" clId="{74968572-5F36-41FC-9DE0-CB94584D5F84}" dt="2021-05-28T07:13:57.430" v="29"/>
          <ac:cxnSpMkLst>
            <pc:docMk/>
            <pc:sldMk cId="3720913164" sldId="261"/>
            <ac:cxnSpMk id="41" creationId="{7093E8A1-63DA-4783-A497-41C2E6876EA1}"/>
          </ac:cxnSpMkLst>
        </pc:cxnChg>
        <pc:cxnChg chg="mod">
          <ac:chgData name="渡辺 雅之" userId="fc500e18ba81363a" providerId="LiveId" clId="{74968572-5F36-41FC-9DE0-CB94584D5F84}" dt="2021-05-28T07:25:06.986" v="153" actId="1038"/>
          <ac:cxnSpMkLst>
            <pc:docMk/>
            <pc:sldMk cId="3720913164" sldId="261"/>
            <ac:cxnSpMk id="42" creationId="{5D5434EC-9090-49D1-A300-8700779B31DE}"/>
          </ac:cxnSpMkLst>
        </pc:cxnChg>
        <pc:cxnChg chg="mod">
          <ac:chgData name="渡辺 雅之" userId="fc500e18ba81363a" providerId="LiveId" clId="{74968572-5F36-41FC-9DE0-CB94584D5F84}" dt="2021-05-28T07:13:57.430" v="29"/>
          <ac:cxnSpMkLst>
            <pc:docMk/>
            <pc:sldMk cId="3720913164" sldId="261"/>
            <ac:cxnSpMk id="43" creationId="{B446D124-A6F5-40BA-A11A-E8577CCBB8A5}"/>
          </ac:cxnSpMkLst>
        </pc:cxnChg>
        <pc:cxnChg chg="mod">
          <ac:chgData name="渡辺 雅之" userId="fc500e18ba81363a" providerId="LiveId" clId="{74968572-5F36-41FC-9DE0-CB94584D5F84}" dt="2021-05-28T07:25:16.240" v="156" actId="1035"/>
          <ac:cxnSpMkLst>
            <pc:docMk/>
            <pc:sldMk cId="3720913164" sldId="261"/>
            <ac:cxnSpMk id="44" creationId="{515183F9-4497-4DE8-B973-EB1E81275FB6}"/>
          </ac:cxnSpMkLst>
        </pc:cxnChg>
        <pc:cxnChg chg="mod">
          <ac:chgData name="渡辺 雅之" userId="fc500e18ba81363a" providerId="LiveId" clId="{74968572-5F36-41FC-9DE0-CB94584D5F84}" dt="2021-05-28T07:30:16.445" v="251" actId="478"/>
          <ac:cxnSpMkLst>
            <pc:docMk/>
            <pc:sldMk cId="3720913164" sldId="261"/>
            <ac:cxnSpMk id="46" creationId="{A2D8A1DD-14D5-40BA-919D-63A7D8A0C6F2}"/>
          </ac:cxnSpMkLst>
        </pc:cxnChg>
        <pc:cxnChg chg="mod">
          <ac:chgData name="渡辺 雅之" userId="fc500e18ba81363a" providerId="LiveId" clId="{74968572-5F36-41FC-9DE0-CB94584D5F84}" dt="2021-05-28T07:30:16.445" v="251" actId="478"/>
          <ac:cxnSpMkLst>
            <pc:docMk/>
            <pc:sldMk cId="3720913164" sldId="261"/>
            <ac:cxnSpMk id="47" creationId="{366B2B87-A8A7-4F0E-A8A6-83847E777F0D}"/>
          </ac:cxnSpMkLst>
        </pc:cxnChg>
        <pc:cxnChg chg="mod">
          <ac:chgData name="渡辺 雅之" userId="fc500e18ba81363a" providerId="LiveId" clId="{74968572-5F36-41FC-9DE0-CB94584D5F84}" dt="2021-05-28T07:30:16.445" v="251" actId="478"/>
          <ac:cxnSpMkLst>
            <pc:docMk/>
            <pc:sldMk cId="3720913164" sldId="261"/>
            <ac:cxnSpMk id="51" creationId="{491D8BDA-DDC7-4E19-9707-EE9DF0162387}"/>
          </ac:cxnSpMkLst>
        </pc:cxnChg>
        <pc:cxnChg chg="mod">
          <ac:chgData name="渡辺 雅之" userId="fc500e18ba81363a" providerId="LiveId" clId="{74968572-5F36-41FC-9DE0-CB94584D5F84}" dt="2021-05-28T07:25:18.240" v="158" actId="1037"/>
          <ac:cxnSpMkLst>
            <pc:docMk/>
            <pc:sldMk cId="3720913164" sldId="261"/>
            <ac:cxnSpMk id="54" creationId="{7C2CC25B-2F07-4979-B21B-70E3C5113DB5}"/>
          </ac:cxnSpMkLst>
        </pc:cxnChg>
        <pc:cxnChg chg="add mod">
          <ac:chgData name="渡辺 雅之" userId="fc500e18ba81363a" providerId="LiveId" clId="{74968572-5F36-41FC-9DE0-CB94584D5F84}" dt="2021-05-28T07:37:45.281" v="416" actId="164"/>
          <ac:cxnSpMkLst>
            <pc:docMk/>
            <pc:sldMk cId="3720913164" sldId="261"/>
            <ac:cxnSpMk id="56" creationId="{47F7C72D-E418-4FFB-8B49-3A3966DA2EA4}"/>
          </ac:cxnSpMkLst>
        </pc:cxnChg>
        <pc:cxnChg chg="add mod">
          <ac:chgData name="渡辺 雅之" userId="fc500e18ba81363a" providerId="LiveId" clId="{74968572-5F36-41FC-9DE0-CB94584D5F84}" dt="2021-05-28T07:37:45.281" v="416" actId="164"/>
          <ac:cxnSpMkLst>
            <pc:docMk/>
            <pc:sldMk cId="3720913164" sldId="261"/>
            <ac:cxnSpMk id="64" creationId="{41FF29A8-A1EA-4CCA-B98C-5302DD4E4E32}"/>
          </ac:cxnSpMkLst>
        </pc:cxnChg>
        <pc:cxnChg chg="mod">
          <ac:chgData name="渡辺 雅之" userId="fc500e18ba81363a" providerId="LiveId" clId="{74968572-5F36-41FC-9DE0-CB94584D5F84}" dt="2021-05-28T07:30:16.445" v="251" actId="478"/>
          <ac:cxnSpMkLst>
            <pc:docMk/>
            <pc:sldMk cId="3720913164" sldId="261"/>
            <ac:cxnSpMk id="71" creationId="{A413C470-D852-453B-B946-748258F08515}"/>
          </ac:cxnSpMkLst>
        </pc:cxnChg>
        <pc:cxnChg chg="mod">
          <ac:chgData name="渡辺 雅之" userId="fc500e18ba81363a" providerId="LiveId" clId="{74968572-5F36-41FC-9DE0-CB94584D5F84}" dt="2021-05-28T07:30:16.445" v="251" actId="478"/>
          <ac:cxnSpMkLst>
            <pc:docMk/>
            <pc:sldMk cId="3720913164" sldId="261"/>
            <ac:cxnSpMk id="75" creationId="{0E19F913-A952-4627-97BC-83159DA831B5}"/>
          </ac:cxnSpMkLst>
        </pc:cxnChg>
        <pc:cxnChg chg="mod">
          <ac:chgData name="渡辺 雅之" userId="fc500e18ba81363a" providerId="LiveId" clId="{74968572-5F36-41FC-9DE0-CB94584D5F84}" dt="2021-05-28T07:30:16.445" v="251" actId="478"/>
          <ac:cxnSpMkLst>
            <pc:docMk/>
            <pc:sldMk cId="3720913164" sldId="261"/>
            <ac:cxnSpMk id="79" creationId="{73E82F60-38AF-4391-BB83-01436B3DBBA9}"/>
          </ac:cxnSpMkLst>
        </pc:cxnChg>
      </pc:sldChg>
      <pc:sldChg chg="addSp delSp modSp mod">
        <pc:chgData name="渡辺 雅之" userId="fc500e18ba81363a" providerId="LiveId" clId="{74968572-5F36-41FC-9DE0-CB94584D5F84}" dt="2021-05-28T07:37:01.286" v="415" actId="6549"/>
        <pc:sldMkLst>
          <pc:docMk/>
          <pc:sldMk cId="3216231713" sldId="262"/>
        </pc:sldMkLst>
        <pc:spChg chg="mod">
          <ac:chgData name="渡辺 雅之" userId="fc500e18ba81363a" providerId="LiveId" clId="{74968572-5F36-41FC-9DE0-CB94584D5F84}" dt="2021-05-28T07:33:37.632" v="412" actId="6549"/>
          <ac:spMkLst>
            <pc:docMk/>
            <pc:sldMk cId="3216231713" sldId="262"/>
            <ac:spMk id="3" creationId="{9AF8F6DA-8EC3-4F26-ACC2-BD366CB91E0F}"/>
          </ac:spMkLst>
        </pc:spChg>
        <pc:spChg chg="mod">
          <ac:chgData name="渡辺 雅之" userId="fc500e18ba81363a" providerId="LiveId" clId="{74968572-5F36-41FC-9DE0-CB94584D5F84}" dt="2021-05-28T07:37:01.286" v="415" actId="6549"/>
          <ac:spMkLst>
            <pc:docMk/>
            <pc:sldMk cId="3216231713" sldId="262"/>
            <ac:spMk id="4" creationId="{C516FE77-EFE9-49E7-9D15-73E89BA2D180}"/>
          </ac:spMkLst>
        </pc:spChg>
        <pc:spChg chg="add del">
          <ac:chgData name="渡辺 雅之" userId="fc500e18ba81363a" providerId="LiveId" clId="{74968572-5F36-41FC-9DE0-CB94584D5F84}" dt="2021-05-28T07:11:14.199" v="3" actId="22"/>
          <ac:spMkLst>
            <pc:docMk/>
            <pc:sldMk cId="3216231713" sldId="262"/>
            <ac:spMk id="7" creationId="{B24D9397-FE44-400A-AF37-F4BF297DE778}"/>
          </ac:spMkLst>
        </pc:spChg>
        <pc:picChg chg="add mod">
          <ac:chgData name="渡辺 雅之" userId="fc500e18ba81363a" providerId="LiveId" clId="{74968572-5F36-41FC-9DE0-CB94584D5F84}" dt="2021-05-28T07:11:21.390" v="6" actId="1076"/>
          <ac:picMkLst>
            <pc:docMk/>
            <pc:sldMk cId="3216231713" sldId="262"/>
            <ac:picMk id="8" creationId="{14F50C48-CD7C-4891-97CD-32E3EDB573C9}"/>
          </ac:picMkLst>
        </pc:picChg>
        <pc:picChg chg="del">
          <ac:chgData name="渡辺 雅之" userId="fc500e18ba81363a" providerId="LiveId" clId="{74968572-5F36-41FC-9DE0-CB94584D5F84}" dt="2021-05-28T07:11:18.276" v="5" actId="478"/>
          <ac:picMkLst>
            <pc:docMk/>
            <pc:sldMk cId="3216231713" sldId="262"/>
            <ac:picMk id="9" creationId="{A009A02F-C185-4EE4-8899-C46B8F532CAB}"/>
          </ac:picMkLst>
        </pc:picChg>
      </pc:sldChg>
    </pc:docChg>
  </pc:docChgLst>
  <pc:docChgLst>
    <pc:chgData name="渡辺 雅之" userId="fc500e18ba81363a" providerId="LiveId" clId="{DF42A0E5-8784-4841-852B-850919864CC6}"/>
    <pc:docChg chg="undo redo custSel modSld">
      <pc:chgData name="渡辺 雅之" userId="fc500e18ba81363a" providerId="LiveId" clId="{DF42A0E5-8784-4841-852B-850919864CC6}" dt="2021-06-02T01:24:51.857" v="401" actId="6549"/>
      <pc:docMkLst>
        <pc:docMk/>
      </pc:docMkLst>
      <pc:sldChg chg="addSp delSp modSp mod">
        <pc:chgData name="渡辺 雅之" userId="fc500e18ba81363a" providerId="LiveId" clId="{DF42A0E5-8784-4841-852B-850919864CC6}" dt="2021-06-02T01:15:28.940" v="354" actId="1076"/>
        <pc:sldMkLst>
          <pc:docMk/>
          <pc:sldMk cId="3720913164" sldId="261"/>
        </pc:sldMkLst>
        <pc:spChg chg="add del">
          <ac:chgData name="渡辺 雅之" userId="fc500e18ba81363a" providerId="LiveId" clId="{DF42A0E5-8784-4841-852B-850919864CC6}" dt="2021-06-02T01:08:43.180" v="194" actId="478"/>
          <ac:spMkLst>
            <pc:docMk/>
            <pc:sldMk cId="3720913164" sldId="261"/>
            <ac:spMk id="8" creationId="{7D05AFE0-089F-4C94-8509-C5D59F63E716}"/>
          </ac:spMkLst>
        </pc:spChg>
        <pc:spChg chg="add del mod">
          <ac:chgData name="渡辺 雅之" userId="fc500e18ba81363a" providerId="LiveId" clId="{DF42A0E5-8784-4841-852B-850919864CC6}" dt="2021-06-02T01:09:30.402" v="199" actId="478"/>
          <ac:spMkLst>
            <pc:docMk/>
            <pc:sldMk cId="3720913164" sldId="261"/>
            <ac:spMk id="9" creationId="{FB55E31D-66FA-413F-8B24-8DBA4A02097A}"/>
          </ac:spMkLst>
        </pc:spChg>
        <pc:spChg chg="add mod">
          <ac:chgData name="渡辺 雅之" userId="fc500e18ba81363a" providerId="LiveId" clId="{DF42A0E5-8784-4841-852B-850919864CC6}" dt="2021-06-02T01:15:23.284" v="353" actId="164"/>
          <ac:spMkLst>
            <pc:docMk/>
            <pc:sldMk cId="3720913164" sldId="261"/>
            <ac:spMk id="10" creationId="{53F21867-D13D-46C7-BE2C-F045349B96D8}"/>
          </ac:spMkLst>
        </pc:spChg>
        <pc:spChg chg="add mod">
          <ac:chgData name="渡辺 雅之" userId="fc500e18ba81363a" providerId="LiveId" clId="{DF42A0E5-8784-4841-852B-850919864CC6}" dt="2021-06-02T01:15:23.284" v="353" actId="164"/>
          <ac:spMkLst>
            <pc:docMk/>
            <pc:sldMk cId="3720913164" sldId="261"/>
            <ac:spMk id="11" creationId="{FB83E5B3-F4A2-47E2-A8C1-9445D239CA80}"/>
          </ac:spMkLst>
        </pc:spChg>
        <pc:spChg chg="del">
          <ac:chgData name="渡辺 雅之" userId="fc500e18ba81363a" providerId="LiveId" clId="{DF42A0E5-8784-4841-852B-850919864CC6}" dt="2021-06-02T00:58:47.508" v="5" actId="478"/>
          <ac:spMkLst>
            <pc:docMk/>
            <pc:sldMk cId="3720913164" sldId="261"/>
            <ac:spMk id="30" creationId="{E7CCC9DD-8570-4352-B3FF-00746443B421}"/>
          </ac:spMkLst>
        </pc:spChg>
        <pc:spChg chg="del">
          <ac:chgData name="渡辺 雅之" userId="fc500e18ba81363a" providerId="LiveId" clId="{DF42A0E5-8784-4841-852B-850919864CC6}" dt="2021-06-02T00:58:47.508" v="5" actId="478"/>
          <ac:spMkLst>
            <pc:docMk/>
            <pc:sldMk cId="3720913164" sldId="261"/>
            <ac:spMk id="31" creationId="{185F1312-B11B-4640-A52F-F9838A03AFB0}"/>
          </ac:spMkLst>
        </pc:spChg>
        <pc:spChg chg="del">
          <ac:chgData name="渡辺 雅之" userId="fc500e18ba81363a" providerId="LiveId" clId="{DF42A0E5-8784-4841-852B-850919864CC6}" dt="2021-06-02T00:58:47.508" v="5" actId="478"/>
          <ac:spMkLst>
            <pc:docMk/>
            <pc:sldMk cId="3720913164" sldId="261"/>
            <ac:spMk id="32" creationId="{2AD3241D-5C11-4759-88B1-A77C6FC470C2}"/>
          </ac:spMkLst>
        </pc:spChg>
        <pc:spChg chg="del">
          <ac:chgData name="渡辺 雅之" userId="fc500e18ba81363a" providerId="LiveId" clId="{DF42A0E5-8784-4841-852B-850919864CC6}" dt="2021-06-02T00:58:47.508" v="5" actId="478"/>
          <ac:spMkLst>
            <pc:docMk/>
            <pc:sldMk cId="3720913164" sldId="261"/>
            <ac:spMk id="33" creationId="{F7A3F6F3-5B70-421D-AE28-5A5EEE3D5713}"/>
          </ac:spMkLst>
        </pc:spChg>
        <pc:spChg chg="del">
          <ac:chgData name="渡辺 雅之" userId="fc500e18ba81363a" providerId="LiveId" clId="{DF42A0E5-8784-4841-852B-850919864CC6}" dt="2021-06-02T00:58:47.508" v="5" actId="478"/>
          <ac:spMkLst>
            <pc:docMk/>
            <pc:sldMk cId="3720913164" sldId="261"/>
            <ac:spMk id="34" creationId="{DC05D5F3-7C9F-4F06-8E37-759A722D2484}"/>
          </ac:spMkLst>
        </pc:spChg>
        <pc:spChg chg="del">
          <ac:chgData name="渡辺 雅之" userId="fc500e18ba81363a" providerId="LiveId" clId="{DF42A0E5-8784-4841-852B-850919864CC6}" dt="2021-06-02T00:58:47.508" v="5" actId="478"/>
          <ac:spMkLst>
            <pc:docMk/>
            <pc:sldMk cId="3720913164" sldId="261"/>
            <ac:spMk id="35" creationId="{DFC256CF-B30D-446B-8F5C-3DA1DF14B098}"/>
          </ac:spMkLst>
        </pc:spChg>
        <pc:spChg chg="del">
          <ac:chgData name="渡辺 雅之" userId="fc500e18ba81363a" providerId="LiveId" clId="{DF42A0E5-8784-4841-852B-850919864CC6}" dt="2021-06-02T00:58:47.508" v="5" actId="478"/>
          <ac:spMkLst>
            <pc:docMk/>
            <pc:sldMk cId="3720913164" sldId="261"/>
            <ac:spMk id="37" creationId="{67C00A4D-1EF7-48BB-9AD8-E6A2FF9DECCE}"/>
          </ac:spMkLst>
        </pc:spChg>
        <pc:spChg chg="del">
          <ac:chgData name="渡辺 雅之" userId="fc500e18ba81363a" providerId="LiveId" clId="{DF42A0E5-8784-4841-852B-850919864CC6}" dt="2021-06-02T00:58:47.508" v="5" actId="478"/>
          <ac:spMkLst>
            <pc:docMk/>
            <pc:sldMk cId="3720913164" sldId="261"/>
            <ac:spMk id="38" creationId="{6C40C3E4-3F98-4243-8862-84642A0B36CB}"/>
          </ac:spMkLst>
        </pc:spChg>
        <pc:spChg chg="add mod topLvl">
          <ac:chgData name="渡辺 雅之" userId="fc500e18ba81363a" providerId="LiveId" clId="{DF42A0E5-8784-4841-852B-850919864CC6}" dt="2021-06-02T01:15:23.284" v="353" actId="164"/>
          <ac:spMkLst>
            <pc:docMk/>
            <pc:sldMk cId="3720913164" sldId="261"/>
            <ac:spMk id="39" creationId="{4784E4D0-F140-44C7-91A5-7C90F8279B65}"/>
          </ac:spMkLst>
        </pc:spChg>
        <pc:spChg chg="add mod topLvl">
          <ac:chgData name="渡辺 雅之" userId="fc500e18ba81363a" providerId="LiveId" clId="{DF42A0E5-8784-4841-852B-850919864CC6}" dt="2021-06-02T01:15:23.284" v="353" actId="164"/>
          <ac:spMkLst>
            <pc:docMk/>
            <pc:sldMk cId="3720913164" sldId="261"/>
            <ac:spMk id="40" creationId="{5650BF74-6FBB-41CF-9F34-CFDAA094B0F2}"/>
          </ac:spMkLst>
        </pc:spChg>
        <pc:spChg chg="add mod topLvl">
          <ac:chgData name="渡辺 雅之" userId="fc500e18ba81363a" providerId="LiveId" clId="{DF42A0E5-8784-4841-852B-850919864CC6}" dt="2021-06-02T01:15:23.284" v="353" actId="164"/>
          <ac:spMkLst>
            <pc:docMk/>
            <pc:sldMk cId="3720913164" sldId="261"/>
            <ac:spMk id="41" creationId="{F071DB25-BCCB-4697-B51F-3961DFEC4530}"/>
          </ac:spMkLst>
        </pc:spChg>
        <pc:spChg chg="add mod topLvl">
          <ac:chgData name="渡辺 雅之" userId="fc500e18ba81363a" providerId="LiveId" clId="{DF42A0E5-8784-4841-852B-850919864CC6}" dt="2021-06-02T01:15:18.948" v="352" actId="1076"/>
          <ac:spMkLst>
            <pc:docMk/>
            <pc:sldMk cId="3720913164" sldId="261"/>
            <ac:spMk id="42" creationId="{4301EFBF-CB14-4AFB-8322-7C4DB2C96A49}"/>
          </ac:spMkLst>
        </pc:spChg>
        <pc:spChg chg="add mod topLvl">
          <ac:chgData name="渡辺 雅之" userId="fc500e18ba81363a" providerId="LiveId" clId="{DF42A0E5-8784-4841-852B-850919864CC6}" dt="2021-06-02T01:15:23.284" v="353" actId="164"/>
          <ac:spMkLst>
            <pc:docMk/>
            <pc:sldMk cId="3720913164" sldId="261"/>
            <ac:spMk id="43" creationId="{8E688C85-D4E8-4BF6-B0C8-8FACC0771B96}"/>
          </ac:spMkLst>
        </pc:spChg>
        <pc:spChg chg="add mod topLvl">
          <ac:chgData name="渡辺 雅之" userId="fc500e18ba81363a" providerId="LiveId" clId="{DF42A0E5-8784-4841-852B-850919864CC6}" dt="2021-06-02T01:15:23.284" v="353" actId="164"/>
          <ac:spMkLst>
            <pc:docMk/>
            <pc:sldMk cId="3720913164" sldId="261"/>
            <ac:spMk id="44" creationId="{2B3628DD-FF36-4D6C-B389-BC7FCDBDA579}"/>
          </ac:spMkLst>
        </pc:spChg>
        <pc:spChg chg="add mod topLvl">
          <ac:chgData name="渡辺 雅之" userId="fc500e18ba81363a" providerId="LiveId" clId="{DF42A0E5-8784-4841-852B-850919864CC6}" dt="2021-06-02T01:15:23.284" v="353" actId="164"/>
          <ac:spMkLst>
            <pc:docMk/>
            <pc:sldMk cId="3720913164" sldId="261"/>
            <ac:spMk id="45" creationId="{3A5BD641-FAD9-40EE-8119-F44E78DD3715}"/>
          </ac:spMkLst>
        </pc:spChg>
        <pc:spChg chg="del">
          <ac:chgData name="渡辺 雅之" userId="fc500e18ba81363a" providerId="LiveId" clId="{DF42A0E5-8784-4841-852B-850919864CC6}" dt="2021-06-02T00:58:47.508" v="5" actId="478"/>
          <ac:spMkLst>
            <pc:docMk/>
            <pc:sldMk cId="3720913164" sldId="261"/>
            <ac:spMk id="46" creationId="{116C6D54-94D4-4DE8-A676-980CFF4202D8}"/>
          </ac:spMkLst>
        </pc:spChg>
        <pc:spChg chg="del">
          <ac:chgData name="渡辺 雅之" userId="fc500e18ba81363a" providerId="LiveId" clId="{DF42A0E5-8784-4841-852B-850919864CC6}" dt="2021-06-02T00:58:47.508" v="5" actId="478"/>
          <ac:spMkLst>
            <pc:docMk/>
            <pc:sldMk cId="3720913164" sldId="261"/>
            <ac:spMk id="47" creationId="{119F379D-B8E9-4519-9649-4ED9B7D05436}"/>
          </ac:spMkLst>
        </pc:spChg>
        <pc:spChg chg="del">
          <ac:chgData name="渡辺 雅之" userId="fc500e18ba81363a" providerId="LiveId" clId="{DF42A0E5-8784-4841-852B-850919864CC6}" dt="2021-06-02T00:58:47.508" v="5" actId="478"/>
          <ac:spMkLst>
            <pc:docMk/>
            <pc:sldMk cId="3720913164" sldId="261"/>
            <ac:spMk id="49" creationId="{8D3E1AE6-5A2A-421D-B1A6-2FD1E0EC768D}"/>
          </ac:spMkLst>
        </pc:spChg>
        <pc:spChg chg="add mod topLvl">
          <ac:chgData name="渡辺 雅之" userId="fc500e18ba81363a" providerId="LiveId" clId="{DF42A0E5-8784-4841-852B-850919864CC6}" dt="2021-06-02T01:15:23.284" v="353" actId="164"/>
          <ac:spMkLst>
            <pc:docMk/>
            <pc:sldMk cId="3720913164" sldId="261"/>
            <ac:spMk id="50" creationId="{CAE22E0B-546A-4B96-B32C-9CED8C7FDAFB}"/>
          </ac:spMkLst>
        </pc:spChg>
        <pc:spChg chg="del">
          <ac:chgData name="渡辺 雅之" userId="fc500e18ba81363a" providerId="LiveId" clId="{DF42A0E5-8784-4841-852B-850919864CC6}" dt="2021-06-02T00:58:47.508" v="5" actId="478"/>
          <ac:spMkLst>
            <pc:docMk/>
            <pc:sldMk cId="3720913164" sldId="261"/>
            <ac:spMk id="51" creationId="{DA906285-3A4B-4D39-A011-0A2F6E7C41D7}"/>
          </ac:spMkLst>
        </pc:spChg>
        <pc:spChg chg="add mod topLvl">
          <ac:chgData name="渡辺 雅之" userId="fc500e18ba81363a" providerId="LiveId" clId="{DF42A0E5-8784-4841-852B-850919864CC6}" dt="2021-06-02T01:15:23.284" v="353" actId="164"/>
          <ac:spMkLst>
            <pc:docMk/>
            <pc:sldMk cId="3720913164" sldId="261"/>
            <ac:spMk id="52" creationId="{ACDF8D76-2AF1-4C48-8FC1-DC9F5AFE820C}"/>
          </ac:spMkLst>
        </pc:spChg>
        <pc:spChg chg="add mod topLvl">
          <ac:chgData name="渡辺 雅之" userId="fc500e18ba81363a" providerId="LiveId" clId="{DF42A0E5-8784-4841-852B-850919864CC6}" dt="2021-06-02T01:15:23.284" v="353" actId="164"/>
          <ac:spMkLst>
            <pc:docMk/>
            <pc:sldMk cId="3720913164" sldId="261"/>
            <ac:spMk id="54" creationId="{F66CC6CE-B476-4D55-9711-5111F79DC549}"/>
          </ac:spMkLst>
        </pc:spChg>
        <pc:spChg chg="add mod topLvl">
          <ac:chgData name="渡辺 雅之" userId="fc500e18ba81363a" providerId="LiveId" clId="{DF42A0E5-8784-4841-852B-850919864CC6}" dt="2021-06-02T01:15:23.284" v="353" actId="164"/>
          <ac:spMkLst>
            <pc:docMk/>
            <pc:sldMk cId="3720913164" sldId="261"/>
            <ac:spMk id="55" creationId="{AEC61616-05DD-4003-81D9-CA8A71A21327}"/>
          </ac:spMkLst>
        </pc:spChg>
        <pc:spChg chg="add del mod topLvl">
          <ac:chgData name="渡辺 雅之" userId="fc500e18ba81363a" providerId="LiveId" clId="{DF42A0E5-8784-4841-852B-850919864CC6}" dt="2021-06-02T01:08:35.866" v="192" actId="478"/>
          <ac:spMkLst>
            <pc:docMk/>
            <pc:sldMk cId="3720913164" sldId="261"/>
            <ac:spMk id="57" creationId="{6B8989A4-1A0C-4974-8CCD-BB0E666CFAEC}"/>
          </ac:spMkLst>
        </pc:spChg>
        <pc:spChg chg="add del mod topLvl">
          <ac:chgData name="渡辺 雅之" userId="fc500e18ba81363a" providerId="LiveId" clId="{DF42A0E5-8784-4841-852B-850919864CC6}" dt="2021-06-02T01:11:22.802" v="243" actId="478"/>
          <ac:spMkLst>
            <pc:docMk/>
            <pc:sldMk cId="3720913164" sldId="261"/>
            <ac:spMk id="58" creationId="{2714F0E1-F7E4-402C-A5F1-1F0E2AD83B46}"/>
          </ac:spMkLst>
        </pc:spChg>
        <pc:spChg chg="add del mod topLvl">
          <ac:chgData name="渡辺 雅之" userId="fc500e18ba81363a" providerId="LiveId" clId="{DF42A0E5-8784-4841-852B-850919864CC6}" dt="2021-06-02T01:13:08.752" v="300" actId="478"/>
          <ac:spMkLst>
            <pc:docMk/>
            <pc:sldMk cId="3720913164" sldId="261"/>
            <ac:spMk id="59" creationId="{9B959F1E-28E7-409C-B935-D046A1570B9F}"/>
          </ac:spMkLst>
        </pc:spChg>
        <pc:spChg chg="add mod topLvl">
          <ac:chgData name="渡辺 雅之" userId="fc500e18ba81363a" providerId="LiveId" clId="{DF42A0E5-8784-4841-852B-850919864CC6}" dt="2021-06-02T01:15:23.284" v="353" actId="164"/>
          <ac:spMkLst>
            <pc:docMk/>
            <pc:sldMk cId="3720913164" sldId="261"/>
            <ac:spMk id="60" creationId="{1B945355-6075-4FCC-9F85-D2D079AB7B18}"/>
          </ac:spMkLst>
        </pc:spChg>
        <pc:spChg chg="add mod">
          <ac:chgData name="渡辺 雅之" userId="fc500e18ba81363a" providerId="LiveId" clId="{DF42A0E5-8784-4841-852B-850919864CC6}" dt="2021-06-02T01:15:06.194" v="345" actId="164"/>
          <ac:spMkLst>
            <pc:docMk/>
            <pc:sldMk cId="3720913164" sldId="261"/>
            <ac:spMk id="61" creationId="{F578BDBA-BD3D-4D6E-9B4C-99906C1F1B73}"/>
          </ac:spMkLst>
        </pc:spChg>
        <pc:spChg chg="add mod">
          <ac:chgData name="渡辺 雅之" userId="fc500e18ba81363a" providerId="LiveId" clId="{DF42A0E5-8784-4841-852B-850919864CC6}" dt="2021-06-02T01:15:06.194" v="345" actId="164"/>
          <ac:spMkLst>
            <pc:docMk/>
            <pc:sldMk cId="3720913164" sldId="261"/>
            <ac:spMk id="62" creationId="{DD97AF1B-68BB-4D4B-A123-F49303452F9A}"/>
          </ac:spMkLst>
        </pc:spChg>
        <pc:spChg chg="add mod">
          <ac:chgData name="渡辺 雅之" userId="fc500e18ba81363a" providerId="LiveId" clId="{DF42A0E5-8784-4841-852B-850919864CC6}" dt="2021-06-02T01:15:06.194" v="345" actId="164"/>
          <ac:spMkLst>
            <pc:docMk/>
            <pc:sldMk cId="3720913164" sldId="261"/>
            <ac:spMk id="63" creationId="{969439CB-3FC9-442A-A28D-8ED55D6913BA}"/>
          </ac:spMkLst>
        </pc:spChg>
        <pc:spChg chg="del">
          <ac:chgData name="渡辺 雅之" userId="fc500e18ba81363a" providerId="LiveId" clId="{DF42A0E5-8784-4841-852B-850919864CC6}" dt="2021-06-02T00:58:47.508" v="5" actId="478"/>
          <ac:spMkLst>
            <pc:docMk/>
            <pc:sldMk cId="3720913164" sldId="261"/>
            <ac:spMk id="69" creationId="{DD180A68-4889-471D-BBB6-2D6B46694C9D}"/>
          </ac:spMkLst>
        </pc:spChg>
        <pc:spChg chg="del">
          <ac:chgData name="渡辺 雅之" userId="fc500e18ba81363a" providerId="LiveId" clId="{DF42A0E5-8784-4841-852B-850919864CC6}" dt="2021-06-02T00:58:47.508" v="5" actId="478"/>
          <ac:spMkLst>
            <pc:docMk/>
            <pc:sldMk cId="3720913164" sldId="261"/>
            <ac:spMk id="72" creationId="{D4036640-9DBD-4847-BADE-A7337CFAFAB4}"/>
          </ac:spMkLst>
        </pc:spChg>
        <pc:spChg chg="del">
          <ac:chgData name="渡辺 雅之" userId="fc500e18ba81363a" providerId="LiveId" clId="{DF42A0E5-8784-4841-852B-850919864CC6}" dt="2021-06-02T00:58:47.508" v="5" actId="478"/>
          <ac:spMkLst>
            <pc:docMk/>
            <pc:sldMk cId="3720913164" sldId="261"/>
            <ac:spMk id="73" creationId="{1370453E-1542-4ED4-8150-FF3563DE4D0E}"/>
          </ac:spMkLst>
        </pc:spChg>
        <pc:spChg chg="del">
          <ac:chgData name="渡辺 雅之" userId="fc500e18ba81363a" providerId="LiveId" clId="{DF42A0E5-8784-4841-852B-850919864CC6}" dt="2021-06-02T00:58:47.508" v="5" actId="478"/>
          <ac:spMkLst>
            <pc:docMk/>
            <pc:sldMk cId="3720913164" sldId="261"/>
            <ac:spMk id="75" creationId="{3025018E-B6B1-4E9B-B12D-1AEFBF74062A}"/>
          </ac:spMkLst>
        </pc:spChg>
        <pc:spChg chg="del">
          <ac:chgData name="渡辺 雅之" userId="fc500e18ba81363a" providerId="LiveId" clId="{DF42A0E5-8784-4841-852B-850919864CC6}" dt="2021-06-02T00:58:47.508" v="5" actId="478"/>
          <ac:spMkLst>
            <pc:docMk/>
            <pc:sldMk cId="3720913164" sldId="261"/>
            <ac:spMk id="76" creationId="{6F6E886E-D5A0-47DE-8D12-AFA9E7596E29}"/>
          </ac:spMkLst>
        </pc:spChg>
        <pc:spChg chg="del">
          <ac:chgData name="渡辺 雅之" userId="fc500e18ba81363a" providerId="LiveId" clId="{DF42A0E5-8784-4841-852B-850919864CC6}" dt="2021-06-02T00:58:47.508" v="5" actId="478"/>
          <ac:spMkLst>
            <pc:docMk/>
            <pc:sldMk cId="3720913164" sldId="261"/>
            <ac:spMk id="77" creationId="{76CC5EFA-A3BE-4223-A0C0-A9A460AF0E8F}"/>
          </ac:spMkLst>
        </pc:spChg>
        <pc:spChg chg="del">
          <ac:chgData name="渡辺 雅之" userId="fc500e18ba81363a" providerId="LiveId" clId="{DF42A0E5-8784-4841-852B-850919864CC6}" dt="2021-06-02T00:58:47.508" v="5" actId="478"/>
          <ac:spMkLst>
            <pc:docMk/>
            <pc:sldMk cId="3720913164" sldId="261"/>
            <ac:spMk id="80" creationId="{43604159-B020-4FC7-8A0E-A400DC7DA817}"/>
          </ac:spMkLst>
        </pc:spChg>
        <pc:spChg chg="del">
          <ac:chgData name="渡辺 雅之" userId="fc500e18ba81363a" providerId="LiveId" clId="{DF42A0E5-8784-4841-852B-850919864CC6}" dt="2021-06-02T00:58:47.508" v="5" actId="478"/>
          <ac:spMkLst>
            <pc:docMk/>
            <pc:sldMk cId="3720913164" sldId="261"/>
            <ac:spMk id="81" creationId="{1B808404-EAF2-4FAC-BD65-79026F9B0A10}"/>
          </ac:spMkLst>
        </pc:spChg>
        <pc:spChg chg="del">
          <ac:chgData name="渡辺 雅之" userId="fc500e18ba81363a" providerId="LiveId" clId="{DF42A0E5-8784-4841-852B-850919864CC6}" dt="2021-06-02T00:58:47.508" v="5" actId="478"/>
          <ac:spMkLst>
            <pc:docMk/>
            <pc:sldMk cId="3720913164" sldId="261"/>
            <ac:spMk id="82" creationId="{E448D3DE-7E4E-4D91-88B4-41249EA419D7}"/>
          </ac:spMkLst>
        </pc:spChg>
        <pc:grpChg chg="add del mod">
          <ac:chgData name="渡辺 雅之" userId="fc500e18ba81363a" providerId="LiveId" clId="{DF42A0E5-8784-4841-852B-850919864CC6}" dt="2021-06-02T00:59:40.494" v="17" actId="165"/>
          <ac:grpSpMkLst>
            <pc:docMk/>
            <pc:sldMk cId="3720913164" sldId="261"/>
            <ac:grpSpMk id="2" creationId="{1DFF2FF3-7320-482C-987C-B9A5233B89A4}"/>
          </ac:grpSpMkLst>
        </pc:grpChg>
        <pc:grpChg chg="add mod">
          <ac:chgData name="渡辺 雅之" userId="fc500e18ba81363a" providerId="LiveId" clId="{DF42A0E5-8784-4841-852B-850919864CC6}" dt="2021-06-02T01:15:23.284" v="353" actId="164"/>
          <ac:grpSpMkLst>
            <pc:docMk/>
            <pc:sldMk cId="3720913164" sldId="261"/>
            <ac:grpSpMk id="14" creationId="{67F6FADD-5230-483D-80EB-8367A0ACF784}"/>
          </ac:grpSpMkLst>
        </pc:grpChg>
        <pc:grpChg chg="add mod">
          <ac:chgData name="渡辺 雅之" userId="fc500e18ba81363a" providerId="LiveId" clId="{DF42A0E5-8784-4841-852B-850919864CC6}" dt="2021-06-02T01:15:28.940" v="354" actId="1076"/>
          <ac:grpSpMkLst>
            <pc:docMk/>
            <pc:sldMk cId="3720913164" sldId="261"/>
            <ac:grpSpMk id="15" creationId="{B5DDA7C2-D3EE-48B0-AC13-D36819072090}"/>
          </ac:grpSpMkLst>
        </pc:grpChg>
        <pc:picChg chg="del">
          <ac:chgData name="渡辺 雅之" userId="fc500e18ba81363a" providerId="LiveId" clId="{DF42A0E5-8784-4841-852B-850919864CC6}" dt="2021-06-02T00:58:32.390" v="3" actId="478"/>
          <ac:picMkLst>
            <pc:docMk/>
            <pc:sldMk cId="3720913164" sldId="261"/>
            <ac:picMk id="7" creationId="{D6C26FAD-B2BB-468C-B5AF-01AD6E43D3F4}"/>
          </ac:picMkLst>
        </pc:picChg>
        <pc:picChg chg="add mod">
          <ac:chgData name="渡辺 雅之" userId="fc500e18ba81363a" providerId="LiveId" clId="{DF42A0E5-8784-4841-852B-850919864CC6}" dt="2021-06-02T00:58:32.577" v="4"/>
          <ac:picMkLst>
            <pc:docMk/>
            <pc:sldMk cId="3720913164" sldId="261"/>
            <ac:picMk id="36" creationId="{F348A9D6-EC38-411A-9714-7019E21DEB34}"/>
          </ac:picMkLst>
        </pc:picChg>
        <pc:cxnChg chg="add mod topLvl">
          <ac:chgData name="渡辺 雅之" userId="fc500e18ba81363a" providerId="LiveId" clId="{DF42A0E5-8784-4841-852B-850919864CC6}" dt="2021-06-02T01:15:23.284" v="353" actId="164"/>
          <ac:cxnSpMkLst>
            <pc:docMk/>
            <pc:sldMk cId="3720913164" sldId="261"/>
            <ac:cxnSpMk id="48" creationId="{1B2D5AF9-E8E6-4D7E-9130-53AA1F14AF34}"/>
          </ac:cxnSpMkLst>
        </pc:cxnChg>
        <pc:cxnChg chg="del mod">
          <ac:chgData name="渡辺 雅之" userId="fc500e18ba81363a" providerId="LiveId" clId="{DF42A0E5-8784-4841-852B-850919864CC6}" dt="2021-06-02T00:58:47.508" v="5" actId="478"/>
          <ac:cxnSpMkLst>
            <pc:docMk/>
            <pc:sldMk cId="3720913164" sldId="261"/>
            <ac:cxnSpMk id="53" creationId="{3EEBADB1-36F3-44D5-B708-4DE2E4D6AD71}"/>
          </ac:cxnSpMkLst>
        </pc:cxnChg>
        <pc:cxnChg chg="add mod topLvl">
          <ac:chgData name="渡辺 雅之" userId="fc500e18ba81363a" providerId="LiveId" clId="{DF42A0E5-8784-4841-852B-850919864CC6}" dt="2021-06-02T01:15:23.284" v="353" actId="164"/>
          <ac:cxnSpMkLst>
            <pc:docMk/>
            <pc:sldMk cId="3720913164" sldId="261"/>
            <ac:cxnSpMk id="56" creationId="{5D4277F7-D0EF-4053-9D20-96A0BD68BA4A}"/>
          </ac:cxnSpMkLst>
        </pc:cxnChg>
        <pc:cxnChg chg="add mod">
          <ac:chgData name="渡辺 雅之" userId="fc500e18ba81363a" providerId="LiveId" clId="{DF42A0E5-8784-4841-852B-850919864CC6}" dt="2021-06-02T01:15:23.284" v="353" actId="164"/>
          <ac:cxnSpMkLst>
            <pc:docMk/>
            <pc:sldMk cId="3720913164" sldId="261"/>
            <ac:cxnSpMk id="64" creationId="{EBE34CEF-9696-4EEB-A13A-AF6A209FC277}"/>
          </ac:cxnSpMkLst>
        </pc:cxnChg>
        <pc:cxnChg chg="del mod">
          <ac:chgData name="渡辺 雅之" userId="fc500e18ba81363a" providerId="LiveId" clId="{DF42A0E5-8784-4841-852B-850919864CC6}" dt="2021-06-02T00:58:47.508" v="5" actId="478"/>
          <ac:cxnSpMkLst>
            <pc:docMk/>
            <pc:sldMk cId="3720913164" sldId="261"/>
            <ac:cxnSpMk id="70" creationId="{9838D452-C3EA-47A0-85FF-46BE380CCEF2}"/>
          </ac:cxnSpMkLst>
        </pc:cxnChg>
        <pc:cxnChg chg="del mod">
          <ac:chgData name="渡辺 雅之" userId="fc500e18ba81363a" providerId="LiveId" clId="{DF42A0E5-8784-4841-852B-850919864CC6}" dt="2021-06-02T00:58:47.508" v="5" actId="478"/>
          <ac:cxnSpMkLst>
            <pc:docMk/>
            <pc:sldMk cId="3720913164" sldId="261"/>
            <ac:cxnSpMk id="71" creationId="{09BE2417-DF07-483C-90F8-212FF109B6B1}"/>
          </ac:cxnSpMkLst>
        </pc:cxnChg>
        <pc:cxnChg chg="del mod">
          <ac:chgData name="渡辺 雅之" userId="fc500e18ba81363a" providerId="LiveId" clId="{DF42A0E5-8784-4841-852B-850919864CC6}" dt="2021-06-02T00:58:47.508" v="5" actId="478"/>
          <ac:cxnSpMkLst>
            <pc:docMk/>
            <pc:sldMk cId="3720913164" sldId="261"/>
            <ac:cxnSpMk id="74" creationId="{9C33052A-A5D9-468B-B10D-925D043D3318}"/>
          </ac:cxnSpMkLst>
        </pc:cxnChg>
        <pc:cxnChg chg="del mod">
          <ac:chgData name="渡辺 雅之" userId="fc500e18ba81363a" providerId="LiveId" clId="{DF42A0E5-8784-4841-852B-850919864CC6}" dt="2021-06-02T00:58:47.508" v="5" actId="478"/>
          <ac:cxnSpMkLst>
            <pc:docMk/>
            <pc:sldMk cId="3720913164" sldId="261"/>
            <ac:cxnSpMk id="79" creationId="{1CDC99CF-8A21-4AC6-9936-2A8ABF27771B}"/>
          </ac:cxnSpMkLst>
        </pc:cxnChg>
        <pc:cxnChg chg="del mod">
          <ac:chgData name="渡辺 雅之" userId="fc500e18ba81363a" providerId="LiveId" clId="{DF42A0E5-8784-4841-852B-850919864CC6}" dt="2021-06-02T00:58:47.508" v="5" actId="478"/>
          <ac:cxnSpMkLst>
            <pc:docMk/>
            <pc:sldMk cId="3720913164" sldId="261"/>
            <ac:cxnSpMk id="83" creationId="{7A699B49-0325-421D-864C-15E044A571A0}"/>
          </ac:cxnSpMkLst>
        </pc:cxnChg>
        <pc:cxnChg chg="del mod">
          <ac:chgData name="渡辺 雅之" userId="fc500e18ba81363a" providerId="LiveId" clId="{DF42A0E5-8784-4841-852B-850919864CC6}" dt="2021-06-02T00:58:47.508" v="5" actId="478"/>
          <ac:cxnSpMkLst>
            <pc:docMk/>
            <pc:sldMk cId="3720913164" sldId="261"/>
            <ac:cxnSpMk id="84" creationId="{75687240-898F-4951-8122-C245823DB5D0}"/>
          </ac:cxnSpMkLst>
        </pc:cxnChg>
      </pc:sldChg>
      <pc:sldChg chg="addSp delSp modSp mod">
        <pc:chgData name="渡辺 雅之" userId="fc500e18ba81363a" providerId="LiveId" clId="{DF42A0E5-8784-4841-852B-850919864CC6}" dt="2021-06-02T01:24:51.857" v="401" actId="6549"/>
        <pc:sldMkLst>
          <pc:docMk/>
          <pc:sldMk cId="3216231713" sldId="262"/>
        </pc:sldMkLst>
        <pc:spChg chg="mod">
          <ac:chgData name="渡辺 雅之" userId="fc500e18ba81363a" providerId="LiveId" clId="{DF42A0E5-8784-4841-852B-850919864CC6}" dt="2021-06-02T01:21:25.794" v="376" actId="6549"/>
          <ac:spMkLst>
            <pc:docMk/>
            <pc:sldMk cId="3216231713" sldId="262"/>
            <ac:spMk id="3" creationId="{9AF8F6DA-8EC3-4F26-ACC2-BD366CB91E0F}"/>
          </ac:spMkLst>
        </pc:spChg>
        <pc:spChg chg="mod">
          <ac:chgData name="渡辺 雅之" userId="fc500e18ba81363a" providerId="LiveId" clId="{DF42A0E5-8784-4841-852B-850919864CC6}" dt="2021-06-02T01:24:51.857" v="401" actId="6549"/>
          <ac:spMkLst>
            <pc:docMk/>
            <pc:sldMk cId="3216231713" sldId="262"/>
            <ac:spMk id="4" creationId="{C516FE77-EFE9-49E7-9D15-73E89BA2D180}"/>
          </ac:spMkLst>
        </pc:spChg>
        <pc:picChg chg="add mod">
          <ac:chgData name="渡辺 雅之" userId="fc500e18ba81363a" providerId="LiveId" clId="{DF42A0E5-8784-4841-852B-850919864CC6}" dt="2021-06-02T00:58:30.158" v="2" actId="1076"/>
          <ac:picMkLst>
            <pc:docMk/>
            <pc:sldMk cId="3216231713" sldId="262"/>
            <ac:picMk id="6" creationId="{9F5050FF-31EF-4ED7-AA4D-B01F22D4FB4B}"/>
          </ac:picMkLst>
        </pc:picChg>
        <pc:picChg chg="del">
          <ac:chgData name="渡辺 雅之" userId="fc500e18ba81363a" providerId="LiveId" clId="{DF42A0E5-8784-4841-852B-850919864CC6}" dt="2021-06-02T00:58:25.094" v="1" actId="478"/>
          <ac:picMkLst>
            <pc:docMk/>
            <pc:sldMk cId="3216231713" sldId="262"/>
            <ac:picMk id="9" creationId="{68D0DC3E-C016-463A-807E-65E7EBDD32B3}"/>
          </ac:picMkLst>
        </pc:picChg>
      </pc:sldChg>
    </pc:docChg>
  </pc:docChgLst>
  <pc:docChgLst>
    <pc:chgData name="渡辺 雅之" userId="fc500e18ba81363a" providerId="LiveId" clId="{B23DA593-9EF5-4BD6-97B5-18641B6EB72F}"/>
    <pc:docChg chg="undo redo custSel addSld delSld modSld addMainMaster delMainMaster modMainMaster">
      <pc:chgData name="渡辺 雅之" userId="fc500e18ba81363a" providerId="LiveId" clId="{B23DA593-9EF5-4BD6-97B5-18641B6EB72F}" dt="2020-10-22T07:48:51.445" v="745" actId="14734"/>
      <pc:docMkLst>
        <pc:docMk/>
      </pc:docMkLst>
      <pc:sldChg chg="addSp delSp modSp mod">
        <pc:chgData name="渡辺 雅之" userId="fc500e18ba81363a" providerId="LiveId" clId="{B23DA593-9EF5-4BD6-97B5-18641B6EB72F}" dt="2020-10-22T07:45:36.696" v="720" actId="20577"/>
        <pc:sldMkLst>
          <pc:docMk/>
          <pc:sldMk cId="2577997716" sldId="259"/>
        </pc:sldMkLst>
        <pc:spChg chg="del">
          <ac:chgData name="渡辺 雅之" userId="fc500e18ba81363a" providerId="LiveId" clId="{B23DA593-9EF5-4BD6-97B5-18641B6EB72F}" dt="2020-10-20T04:34:06.921" v="0" actId="478"/>
          <ac:spMkLst>
            <pc:docMk/>
            <pc:sldMk cId="2577997716" sldId="259"/>
            <ac:spMk id="4" creationId="{D5288D7A-6581-49FB-93A6-AC0A6AFB1ADC}"/>
          </ac:spMkLst>
        </pc:spChg>
        <pc:spChg chg="add del">
          <ac:chgData name="渡辺 雅之" userId="fc500e18ba81363a" providerId="LiveId" clId="{B23DA593-9EF5-4BD6-97B5-18641B6EB72F}" dt="2020-10-20T04:48:26.694" v="9" actId="22"/>
          <ac:spMkLst>
            <pc:docMk/>
            <pc:sldMk cId="2577997716" sldId="259"/>
            <ac:spMk id="6" creationId="{EE4CFB8E-AF36-4826-B530-DC63C950FFF3}"/>
          </ac:spMkLst>
        </pc:spChg>
        <pc:spChg chg="add del">
          <ac:chgData name="渡辺 雅之" userId="fc500e18ba81363a" providerId="LiveId" clId="{B23DA593-9EF5-4BD6-97B5-18641B6EB72F}" dt="2020-10-20T05:00:58.077" v="17" actId="22"/>
          <ac:spMkLst>
            <pc:docMk/>
            <pc:sldMk cId="2577997716" sldId="259"/>
            <ac:spMk id="10" creationId="{24AE7455-C1FE-495A-8041-B0A3166B4695}"/>
          </ac:spMkLst>
        </pc:spChg>
        <pc:spChg chg="add del">
          <ac:chgData name="渡辺 雅之" userId="fc500e18ba81363a" providerId="LiveId" clId="{B23DA593-9EF5-4BD6-97B5-18641B6EB72F}" dt="2020-10-20T05:01:45.633" v="23" actId="22"/>
          <ac:spMkLst>
            <pc:docMk/>
            <pc:sldMk cId="2577997716" sldId="259"/>
            <ac:spMk id="14" creationId="{FED6CED2-82D6-404B-8A67-C4E0EE2EC2FB}"/>
          </ac:spMkLst>
        </pc:spChg>
        <pc:spChg chg="add del">
          <ac:chgData name="渡辺 雅之" userId="fc500e18ba81363a" providerId="LiveId" clId="{B23DA593-9EF5-4BD6-97B5-18641B6EB72F}" dt="2020-10-20T05:02:19.696" v="29" actId="22"/>
          <ac:spMkLst>
            <pc:docMk/>
            <pc:sldMk cId="2577997716" sldId="259"/>
            <ac:spMk id="18" creationId="{1E256CD9-3EB5-4CFE-9E98-A1CD69FC3357}"/>
          </ac:spMkLst>
        </pc:spChg>
        <pc:spChg chg="add del">
          <ac:chgData name="渡辺 雅之" userId="fc500e18ba81363a" providerId="LiveId" clId="{B23DA593-9EF5-4BD6-97B5-18641B6EB72F}" dt="2020-10-20T05:03:04.106" v="35" actId="22"/>
          <ac:spMkLst>
            <pc:docMk/>
            <pc:sldMk cId="2577997716" sldId="259"/>
            <ac:spMk id="22" creationId="{B88AD2DA-3C06-4BD8-93BA-5E43A0214264}"/>
          </ac:spMkLst>
        </pc:spChg>
        <pc:spChg chg="add del">
          <ac:chgData name="渡辺 雅之" userId="fc500e18ba81363a" providerId="LiveId" clId="{B23DA593-9EF5-4BD6-97B5-18641B6EB72F}" dt="2020-10-20T05:03:26.759" v="40" actId="22"/>
          <ac:spMkLst>
            <pc:docMk/>
            <pc:sldMk cId="2577997716" sldId="259"/>
            <ac:spMk id="26" creationId="{07E97494-4F5A-4DFE-B1F2-CE12724B7679}"/>
          </ac:spMkLst>
        </pc:spChg>
        <pc:spChg chg="add del">
          <ac:chgData name="渡辺 雅之" userId="fc500e18ba81363a" providerId="LiveId" clId="{B23DA593-9EF5-4BD6-97B5-18641B6EB72F}" dt="2020-10-20T05:04:28.759" v="50" actId="22"/>
          <ac:spMkLst>
            <pc:docMk/>
            <pc:sldMk cId="2577997716" sldId="259"/>
            <ac:spMk id="30" creationId="{D03F58BC-2948-4389-A2BE-45E043499629}"/>
          </ac:spMkLst>
        </pc:spChg>
        <pc:spChg chg="add del">
          <ac:chgData name="渡辺 雅之" userId="fc500e18ba81363a" providerId="LiveId" clId="{B23DA593-9EF5-4BD6-97B5-18641B6EB72F}" dt="2020-10-20T05:12:04.761" v="79" actId="22"/>
          <ac:spMkLst>
            <pc:docMk/>
            <pc:sldMk cId="2577997716" sldId="259"/>
            <ac:spMk id="35" creationId="{473C5611-B7C1-421E-AC17-24952B5FF3FE}"/>
          </ac:spMkLst>
        </pc:spChg>
        <pc:spChg chg="add del">
          <ac:chgData name="渡辺 雅之" userId="fc500e18ba81363a" providerId="LiveId" clId="{B23DA593-9EF5-4BD6-97B5-18641B6EB72F}" dt="2020-10-20T05:12:38.933" v="84" actId="22"/>
          <ac:spMkLst>
            <pc:docMk/>
            <pc:sldMk cId="2577997716" sldId="259"/>
            <ac:spMk id="39" creationId="{C2677856-06C2-47A9-9BCF-5402936F1A72}"/>
          </ac:spMkLst>
        </pc:spChg>
        <pc:spChg chg="add del">
          <ac:chgData name="渡辺 雅之" userId="fc500e18ba81363a" providerId="LiveId" clId="{B23DA593-9EF5-4BD6-97B5-18641B6EB72F}" dt="2020-10-20T05:13:23.831" v="88" actId="22"/>
          <ac:spMkLst>
            <pc:docMk/>
            <pc:sldMk cId="2577997716" sldId="259"/>
            <ac:spMk id="43" creationId="{9926864C-45BA-4987-9928-6C230C98F632}"/>
          </ac:spMkLst>
        </pc:spChg>
        <pc:spChg chg="add del">
          <ac:chgData name="渡辺 雅之" userId="fc500e18ba81363a" providerId="LiveId" clId="{B23DA593-9EF5-4BD6-97B5-18641B6EB72F}" dt="2020-10-20T05:13:57.706" v="95" actId="22"/>
          <ac:spMkLst>
            <pc:docMk/>
            <pc:sldMk cId="2577997716" sldId="259"/>
            <ac:spMk id="47" creationId="{4F19F170-71A6-4013-AFED-A3E337D16543}"/>
          </ac:spMkLst>
        </pc:spChg>
        <pc:spChg chg="add mod">
          <ac:chgData name="渡辺 雅之" userId="fc500e18ba81363a" providerId="LiveId" clId="{B23DA593-9EF5-4BD6-97B5-18641B6EB72F}" dt="2020-10-22T07:39:19.451" v="560" actId="20577"/>
          <ac:spMkLst>
            <pc:docMk/>
            <pc:sldMk cId="2577997716" sldId="259"/>
            <ac:spMk id="51" creationId="{40E98850-2D8E-49FD-AF02-57BDE1992410}"/>
          </ac:spMkLst>
        </pc:spChg>
        <pc:spChg chg="add mod">
          <ac:chgData name="渡辺 雅之" userId="fc500e18ba81363a" providerId="LiveId" clId="{B23DA593-9EF5-4BD6-97B5-18641B6EB72F}" dt="2020-10-22T07:45:36.696" v="720" actId="20577"/>
          <ac:spMkLst>
            <pc:docMk/>
            <pc:sldMk cId="2577997716" sldId="259"/>
            <ac:spMk id="53" creationId="{9325CD32-4E2A-4936-93C1-B5E738EDD482}"/>
          </ac:spMkLst>
        </pc:spChg>
        <pc:picChg chg="add del mod">
          <ac:chgData name="渡辺 雅之" userId="fc500e18ba81363a" providerId="LiveId" clId="{B23DA593-9EF5-4BD6-97B5-18641B6EB72F}" dt="2020-10-20T05:05:50.219" v="60" actId="478"/>
          <ac:picMkLst>
            <pc:docMk/>
            <pc:sldMk cId="2577997716" sldId="259"/>
            <ac:picMk id="2" creationId="{A7A4A547-7BFA-4916-A06C-406ABAFDA505}"/>
          </ac:picMkLst>
        </pc:picChg>
        <pc:picChg chg="del mod">
          <ac:chgData name="渡辺 雅之" userId="fc500e18ba81363a" providerId="LiveId" clId="{B23DA593-9EF5-4BD6-97B5-18641B6EB72F}" dt="2020-10-20T05:05:48.750" v="59" actId="478"/>
          <ac:picMkLst>
            <pc:docMk/>
            <pc:sldMk cId="2577997716" sldId="259"/>
            <ac:picMk id="5" creationId="{E93C8060-4334-4F0F-8F74-E4B5002396FC}"/>
          </ac:picMkLst>
        </pc:picChg>
        <pc:picChg chg="add del mod">
          <ac:chgData name="渡辺 雅之" userId="fc500e18ba81363a" providerId="LiveId" clId="{B23DA593-9EF5-4BD6-97B5-18641B6EB72F}" dt="2020-10-20T05:01:03.172" v="20" actId="478"/>
          <ac:picMkLst>
            <pc:docMk/>
            <pc:sldMk cId="2577997716" sldId="259"/>
            <ac:picMk id="8" creationId="{A3C9D2C1-1B9B-48D4-A793-0CB6373ED80F}"/>
          </ac:picMkLst>
        </pc:picChg>
        <pc:picChg chg="add del mod">
          <ac:chgData name="渡辺 雅之" userId="fc500e18ba81363a" providerId="LiveId" clId="{B23DA593-9EF5-4BD6-97B5-18641B6EB72F}" dt="2020-10-20T05:04:02.010" v="44" actId="478"/>
          <ac:picMkLst>
            <pc:docMk/>
            <pc:sldMk cId="2577997716" sldId="259"/>
            <ac:picMk id="12" creationId="{93E5936F-DCDE-41D6-AB71-2CC215BF1543}"/>
          </ac:picMkLst>
        </pc:picChg>
        <pc:picChg chg="add del mod">
          <ac:chgData name="渡辺 雅之" userId="fc500e18ba81363a" providerId="LiveId" clId="{B23DA593-9EF5-4BD6-97B5-18641B6EB72F}" dt="2020-10-20T05:04:02.793" v="45" actId="478"/>
          <ac:picMkLst>
            <pc:docMk/>
            <pc:sldMk cId="2577997716" sldId="259"/>
            <ac:picMk id="16" creationId="{8BE8AA5B-21F3-4636-8536-73E42AE97D65}"/>
          </ac:picMkLst>
        </pc:picChg>
        <pc:picChg chg="add del mod">
          <ac:chgData name="渡辺 雅之" userId="fc500e18ba81363a" providerId="LiveId" clId="{B23DA593-9EF5-4BD6-97B5-18641B6EB72F}" dt="2020-10-20T05:04:03.230" v="46" actId="478"/>
          <ac:picMkLst>
            <pc:docMk/>
            <pc:sldMk cId="2577997716" sldId="259"/>
            <ac:picMk id="20" creationId="{CF67203B-C0E4-4D4F-82E7-F3E20B2816E6}"/>
          </ac:picMkLst>
        </pc:picChg>
        <pc:picChg chg="add del mod">
          <ac:chgData name="渡辺 雅之" userId="fc500e18ba81363a" providerId="LiveId" clId="{B23DA593-9EF5-4BD6-97B5-18641B6EB72F}" dt="2020-10-20T05:04:04.825" v="47" actId="478"/>
          <ac:picMkLst>
            <pc:docMk/>
            <pc:sldMk cId="2577997716" sldId="259"/>
            <ac:picMk id="24" creationId="{D6FC91D9-BF1C-4C2B-BC7A-028D5189DA5A}"/>
          </ac:picMkLst>
        </pc:picChg>
        <pc:picChg chg="add del mod">
          <ac:chgData name="渡辺 雅之" userId="fc500e18ba81363a" providerId="LiveId" clId="{B23DA593-9EF5-4BD6-97B5-18641B6EB72F}" dt="2020-10-20T05:05:52.986" v="61" actId="478"/>
          <ac:picMkLst>
            <pc:docMk/>
            <pc:sldMk cId="2577997716" sldId="259"/>
            <ac:picMk id="28" creationId="{16260230-487A-4139-9D27-4846E6214DCD}"/>
          </ac:picMkLst>
        </pc:picChg>
        <pc:picChg chg="add del mod">
          <ac:chgData name="渡辺 雅之" userId="fc500e18ba81363a" providerId="LiveId" clId="{B23DA593-9EF5-4BD6-97B5-18641B6EB72F}" dt="2020-10-20T05:13:31.271" v="91" actId="478"/>
          <ac:picMkLst>
            <pc:docMk/>
            <pc:sldMk cId="2577997716" sldId="259"/>
            <ac:picMk id="32" creationId="{2F400D60-6285-437C-ABA5-4291611F6150}"/>
          </ac:picMkLst>
        </pc:picChg>
        <pc:picChg chg="add del mod">
          <ac:chgData name="渡辺 雅之" userId="fc500e18ba81363a" providerId="LiveId" clId="{B23DA593-9EF5-4BD6-97B5-18641B6EB72F}" dt="2020-10-20T05:07:20.560" v="66" actId="21"/>
          <ac:picMkLst>
            <pc:docMk/>
            <pc:sldMk cId="2577997716" sldId="259"/>
            <ac:picMk id="33" creationId="{9703A59E-24C1-441A-AF96-E9ADE775AB44}"/>
          </ac:picMkLst>
        </pc:picChg>
        <pc:picChg chg="add del mod">
          <ac:chgData name="渡辺 雅之" userId="fc500e18ba81363a" providerId="LiveId" clId="{B23DA593-9EF5-4BD6-97B5-18641B6EB72F}" dt="2020-10-20T05:14:05.525" v="99" actId="478"/>
          <ac:picMkLst>
            <pc:docMk/>
            <pc:sldMk cId="2577997716" sldId="259"/>
            <ac:picMk id="37" creationId="{3102671C-A48D-4475-900B-351B44701CE8}"/>
          </ac:picMkLst>
        </pc:picChg>
        <pc:picChg chg="add del mod">
          <ac:chgData name="渡辺 雅之" userId="fc500e18ba81363a" providerId="LiveId" clId="{B23DA593-9EF5-4BD6-97B5-18641B6EB72F}" dt="2020-10-20T05:13:31.834" v="92" actId="478"/>
          <ac:picMkLst>
            <pc:docMk/>
            <pc:sldMk cId="2577997716" sldId="259"/>
            <ac:picMk id="41" creationId="{C6004AA1-6108-42D4-8AC0-FBB28A105D37}"/>
          </ac:picMkLst>
        </pc:picChg>
        <pc:picChg chg="add mod">
          <ac:chgData name="渡辺 雅之" userId="fc500e18ba81363a" providerId="LiveId" clId="{B23DA593-9EF5-4BD6-97B5-18641B6EB72F}" dt="2020-10-20T05:19:01.153" v="174" actId="14100"/>
          <ac:picMkLst>
            <pc:docMk/>
            <pc:sldMk cId="2577997716" sldId="259"/>
            <ac:picMk id="45" creationId="{592E018C-32B7-4B38-870D-F5141FFC9CF6}"/>
          </ac:picMkLst>
        </pc:picChg>
        <pc:picChg chg="add del mod">
          <ac:chgData name="渡辺 雅之" userId="fc500e18ba81363a" providerId="LiveId" clId="{B23DA593-9EF5-4BD6-97B5-18641B6EB72F}" dt="2020-10-20T05:14:04.662" v="98" actId="478"/>
          <ac:picMkLst>
            <pc:docMk/>
            <pc:sldMk cId="2577997716" sldId="259"/>
            <ac:picMk id="49" creationId="{2350DA6E-182C-4DA9-A03B-46A7CE6E51E7}"/>
          </ac:picMkLst>
        </pc:picChg>
      </pc:sldChg>
      <pc:sldChg chg="delSp modSp add del mod">
        <pc:chgData name="渡辺 雅之" userId="fc500e18ba81363a" providerId="LiveId" clId="{B23DA593-9EF5-4BD6-97B5-18641B6EB72F}" dt="2020-10-20T05:39:54.653" v="385" actId="47"/>
        <pc:sldMkLst>
          <pc:docMk/>
          <pc:sldMk cId="997413922" sldId="260"/>
        </pc:sldMkLst>
        <pc:picChg chg="mod">
          <ac:chgData name="渡辺 雅之" userId="fc500e18ba81363a" providerId="LiveId" clId="{B23DA593-9EF5-4BD6-97B5-18641B6EB72F}" dt="2020-10-20T05:05:40.620" v="57" actId="1076"/>
          <ac:picMkLst>
            <pc:docMk/>
            <pc:sldMk cId="997413922" sldId="260"/>
            <ac:picMk id="2" creationId="{A7A4A547-7BFA-4916-A06C-406ABAFDA505}"/>
          </ac:picMkLst>
        </pc:picChg>
        <pc:picChg chg="mod">
          <ac:chgData name="渡辺 雅之" userId="fc500e18ba81363a" providerId="LiveId" clId="{B23DA593-9EF5-4BD6-97B5-18641B6EB72F}" dt="2020-10-20T05:05:43.186" v="58" actId="1076"/>
          <ac:picMkLst>
            <pc:docMk/>
            <pc:sldMk cId="997413922" sldId="260"/>
            <ac:picMk id="5" creationId="{E93C8060-4334-4F0F-8F74-E4B5002396FC}"/>
          </ac:picMkLst>
        </pc:picChg>
        <pc:picChg chg="del">
          <ac:chgData name="渡辺 雅之" userId="fc500e18ba81363a" providerId="LiveId" clId="{B23DA593-9EF5-4BD6-97B5-18641B6EB72F}" dt="2020-10-20T05:05:37.778" v="56" actId="478"/>
          <ac:picMkLst>
            <pc:docMk/>
            <pc:sldMk cId="997413922" sldId="260"/>
            <ac:picMk id="28" creationId="{16260230-487A-4139-9D27-4846E6214DCD}"/>
          </ac:picMkLst>
        </pc:picChg>
        <pc:picChg chg="del">
          <ac:chgData name="渡辺 雅之" userId="fc500e18ba81363a" providerId="LiveId" clId="{B23DA593-9EF5-4BD6-97B5-18641B6EB72F}" dt="2020-10-20T05:05:37.088" v="55" actId="478"/>
          <ac:picMkLst>
            <pc:docMk/>
            <pc:sldMk cId="997413922" sldId="260"/>
            <ac:picMk id="32" creationId="{2F400D60-6285-437C-ABA5-4291611F6150}"/>
          </ac:picMkLst>
        </pc:picChg>
      </pc:sldChg>
      <pc:sldChg chg="del">
        <pc:chgData name="渡辺 雅之" userId="fc500e18ba81363a" providerId="LiveId" clId="{B23DA593-9EF5-4BD6-97B5-18641B6EB72F}" dt="2020-10-20T04:34:12.713" v="3" actId="47"/>
        <pc:sldMkLst>
          <pc:docMk/>
          <pc:sldMk cId="3987324103" sldId="260"/>
        </pc:sldMkLst>
      </pc:sldChg>
      <pc:sldChg chg="del">
        <pc:chgData name="渡辺 雅之" userId="fc500e18ba81363a" providerId="LiveId" clId="{B23DA593-9EF5-4BD6-97B5-18641B6EB72F}" dt="2020-10-20T04:34:12.213" v="2" actId="47"/>
        <pc:sldMkLst>
          <pc:docMk/>
          <pc:sldMk cId="198248246" sldId="261"/>
        </pc:sldMkLst>
      </pc:sldChg>
      <pc:sldChg chg="addSp delSp modSp new mod">
        <pc:chgData name="渡辺 雅之" userId="fc500e18ba81363a" providerId="LiveId" clId="{B23DA593-9EF5-4BD6-97B5-18641B6EB72F}" dt="2020-10-22T07:48:51.445" v="745" actId="14734"/>
        <pc:sldMkLst>
          <pc:docMk/>
          <pc:sldMk cId="3720913164" sldId="261"/>
        </pc:sldMkLst>
        <pc:spChg chg="add mod">
          <ac:chgData name="渡辺 雅之" userId="fc500e18ba81363a" providerId="LiveId" clId="{B23DA593-9EF5-4BD6-97B5-18641B6EB72F}" dt="2020-10-20T05:40:08.395" v="386" actId="113"/>
          <ac:spMkLst>
            <pc:docMk/>
            <pc:sldMk cId="3720913164" sldId="261"/>
            <ac:spMk id="11" creationId="{FE9BB9E9-D9E7-42B8-9EC6-408B391ABFF3}"/>
          </ac:spMkLst>
        </pc:spChg>
        <pc:spChg chg="add mod">
          <ac:chgData name="渡辺 雅之" userId="fc500e18ba81363a" providerId="LiveId" clId="{B23DA593-9EF5-4BD6-97B5-18641B6EB72F}" dt="2020-10-20T05:40:10.803" v="387" actId="113"/>
          <ac:spMkLst>
            <pc:docMk/>
            <pc:sldMk cId="3720913164" sldId="261"/>
            <ac:spMk id="15" creationId="{03F3F790-E23B-433E-A034-3C618E1149E4}"/>
          </ac:spMkLst>
        </pc:spChg>
        <pc:graphicFrameChg chg="add mod modGraphic">
          <ac:chgData name="渡辺 雅之" userId="fc500e18ba81363a" providerId="LiveId" clId="{B23DA593-9EF5-4BD6-97B5-18641B6EB72F}" dt="2020-10-22T07:48:51.445" v="745" actId="14734"/>
          <ac:graphicFrameMkLst>
            <pc:docMk/>
            <pc:sldMk cId="3720913164" sldId="261"/>
            <ac:graphicFrameMk id="9" creationId="{693ACCFB-9B2C-4A15-B7FA-40CC3F3A6CAC}"/>
          </ac:graphicFrameMkLst>
        </pc:graphicFrameChg>
        <pc:graphicFrameChg chg="add del mod modGraphic">
          <ac:chgData name="渡辺 雅之" userId="fc500e18ba81363a" providerId="LiveId" clId="{B23DA593-9EF5-4BD6-97B5-18641B6EB72F}" dt="2020-10-20T05:36:25.177" v="350" actId="478"/>
          <ac:graphicFrameMkLst>
            <pc:docMk/>
            <pc:sldMk cId="3720913164" sldId="261"/>
            <ac:graphicFrameMk id="13" creationId="{4A3D6D57-82BF-4916-8830-126F6C17CF11}"/>
          </ac:graphicFrameMkLst>
        </pc:graphicFrameChg>
        <pc:graphicFrameChg chg="add del mod">
          <ac:chgData name="渡辺 雅之" userId="fc500e18ba81363a" providerId="LiveId" clId="{B23DA593-9EF5-4BD6-97B5-18641B6EB72F}" dt="2020-10-20T05:36:22.644" v="348"/>
          <ac:graphicFrameMkLst>
            <pc:docMk/>
            <pc:sldMk cId="3720913164" sldId="261"/>
            <ac:graphicFrameMk id="16" creationId="{FB80CE7A-8B91-4C8B-89F7-5AB09E9648A9}"/>
          </ac:graphicFrameMkLst>
        </pc:graphicFrameChg>
        <pc:graphicFrameChg chg="add mod modGraphic">
          <ac:chgData name="渡辺 雅之" userId="fc500e18ba81363a" providerId="LiveId" clId="{B23DA593-9EF5-4BD6-97B5-18641B6EB72F}" dt="2020-10-22T07:46:26.799" v="724"/>
          <ac:graphicFrameMkLst>
            <pc:docMk/>
            <pc:sldMk cId="3720913164" sldId="261"/>
            <ac:graphicFrameMk id="17" creationId="{11AABFCF-A248-4C61-9C9D-E2A5BF84FF8E}"/>
          </ac:graphicFrameMkLst>
        </pc:graphicFrameChg>
        <pc:picChg chg="add del">
          <ac:chgData name="渡辺 雅之" userId="fc500e18ba81363a" providerId="LiveId" clId="{B23DA593-9EF5-4BD6-97B5-18641B6EB72F}" dt="2020-10-20T05:19:16.015" v="177" actId="478"/>
          <ac:picMkLst>
            <pc:docMk/>
            <pc:sldMk cId="3720913164" sldId="261"/>
            <ac:picMk id="3" creationId="{287233F2-07D0-408D-A306-B500127B8C37}"/>
          </ac:picMkLst>
        </pc:picChg>
        <pc:picChg chg="add del">
          <ac:chgData name="渡辺 雅之" userId="fc500e18ba81363a" providerId="LiveId" clId="{B23DA593-9EF5-4BD6-97B5-18641B6EB72F}" dt="2020-10-20T05:19:15.002" v="176" actId="22"/>
          <ac:picMkLst>
            <pc:docMk/>
            <pc:sldMk cId="3720913164" sldId="261"/>
            <ac:picMk id="5" creationId="{BB1F765B-0186-491F-BB9E-037EF3A76264}"/>
          </ac:picMkLst>
        </pc:picChg>
        <pc:picChg chg="add">
          <ac:chgData name="渡辺 雅之" userId="fc500e18ba81363a" providerId="LiveId" clId="{B23DA593-9EF5-4BD6-97B5-18641B6EB72F}" dt="2020-10-20T05:19:16.362" v="178" actId="22"/>
          <ac:picMkLst>
            <pc:docMk/>
            <pc:sldMk cId="3720913164" sldId="261"/>
            <ac:picMk id="7" creationId="{189DF26A-6261-43C0-A070-0A7A3E8586AB}"/>
          </ac:picMkLst>
        </pc:picChg>
      </pc:sldChg>
      <pc:sldChg chg="del">
        <pc:chgData name="渡辺 雅之" userId="fc500e18ba81363a" providerId="LiveId" clId="{B23DA593-9EF5-4BD6-97B5-18641B6EB72F}" dt="2020-10-20T04:34:11.772" v="1" actId="47"/>
        <pc:sldMkLst>
          <pc:docMk/>
          <pc:sldMk cId="1930367053" sldId="262"/>
        </pc:sldMkLst>
      </pc:sldChg>
      <pc:sldMasterChg chg="addSp modSp mod modSldLayout">
        <pc:chgData name="渡辺 雅之" userId="fc500e18ba81363a" providerId="LiveId" clId="{B23DA593-9EF5-4BD6-97B5-18641B6EB72F}" dt="2020-10-20T05:22:23.750" v="202"/>
        <pc:sldMasterMkLst>
          <pc:docMk/>
          <pc:sldMasterMk cId="3760674495" sldId="2147483672"/>
        </pc:sldMasterMkLst>
        <pc:spChg chg="mod">
          <ac:chgData name="渡辺 雅之" userId="fc500e18ba81363a" providerId="LiveId" clId="{B23DA593-9EF5-4BD6-97B5-18641B6EB72F}" dt="2020-10-20T05:21:58.489" v="201" actId="2711"/>
          <ac:spMkLst>
            <pc:docMk/>
            <pc:sldMasterMk cId="3760674495" sldId="2147483672"/>
            <ac:spMk id="4" creationId="{1F4D091C-763F-4EBB-851C-051A4F943B55}"/>
          </ac:spMkLst>
        </pc:spChg>
        <pc:picChg chg="add mod">
          <ac:chgData name="渡辺 雅之" userId="fc500e18ba81363a" providerId="LiveId" clId="{B23DA593-9EF5-4BD6-97B5-18641B6EB72F}" dt="2020-10-20T05:21:40.871" v="199" actId="1076"/>
          <ac:picMkLst>
            <pc:docMk/>
            <pc:sldMasterMk cId="3760674495" sldId="2147483672"/>
            <ac:picMk id="3" creationId="{2A954722-D371-4C9A-9572-FB99153A8B73}"/>
          </ac:picMkLst>
        </pc:picChg>
        <pc:sldLayoutChg chg="addSp delSp modSp mod">
          <pc:chgData name="渡辺 雅之" userId="fc500e18ba81363a" providerId="LiveId" clId="{B23DA593-9EF5-4BD6-97B5-18641B6EB72F}" dt="2020-10-20T05:22:23.750" v="202"/>
          <pc:sldLayoutMkLst>
            <pc:docMk/>
            <pc:sldMasterMk cId="3760674495" sldId="2147483672"/>
            <pc:sldLayoutMk cId="1836747730" sldId="2147483679"/>
          </pc:sldLayoutMkLst>
          <pc:spChg chg="add mod">
            <ac:chgData name="渡辺 雅之" userId="fc500e18ba81363a" providerId="LiveId" clId="{B23DA593-9EF5-4BD6-97B5-18641B6EB72F}" dt="2020-10-20T05:22:23.750" v="202"/>
            <ac:spMkLst>
              <pc:docMk/>
              <pc:sldMasterMk cId="3760674495" sldId="2147483672"/>
              <pc:sldLayoutMk cId="1836747730" sldId="2147483679"/>
              <ac:spMk id="4" creationId="{540D02A3-EE1C-47E5-9FD1-D3B51ED04C48}"/>
            </ac:spMkLst>
          </pc:spChg>
          <pc:picChg chg="add del mod">
            <ac:chgData name="渡辺 雅之" userId="fc500e18ba81363a" providerId="LiveId" clId="{B23DA593-9EF5-4BD6-97B5-18641B6EB72F}" dt="2020-10-20T05:07:45.729" v="69" actId="21"/>
            <ac:picMkLst>
              <pc:docMk/>
              <pc:sldMasterMk cId="3760674495" sldId="2147483672"/>
              <pc:sldLayoutMk cId="1836747730" sldId="2147483679"/>
              <ac:picMk id="3" creationId="{57BAE512-AED5-4846-89C5-5F18761D5709}"/>
            </ac:picMkLst>
          </pc:picChg>
        </pc:sldLayoutChg>
      </pc:sldMasterChg>
      <pc:sldMasterChg chg="new del mod addSldLayout delSldLayout">
        <pc:chgData name="渡辺 雅之" userId="fc500e18ba81363a" providerId="LiveId" clId="{B23DA593-9EF5-4BD6-97B5-18641B6EB72F}" dt="2020-10-20T05:21:36.806" v="198" actId="2696"/>
        <pc:sldMasterMkLst>
          <pc:docMk/>
          <pc:sldMasterMk cId="3239765478" sldId="2147483680"/>
        </pc:sldMasterMkLst>
        <pc:sldLayoutChg chg="new del replId">
          <pc:chgData name="渡辺 雅之" userId="fc500e18ba81363a" providerId="LiveId" clId="{B23DA593-9EF5-4BD6-97B5-18641B6EB72F}" dt="2020-10-20T05:21:36.775" v="187" actId="2696"/>
          <pc:sldLayoutMkLst>
            <pc:docMk/>
            <pc:sldMasterMk cId="3239765478" sldId="2147483680"/>
            <pc:sldLayoutMk cId="538912213" sldId="2147483681"/>
          </pc:sldLayoutMkLst>
        </pc:sldLayoutChg>
        <pc:sldLayoutChg chg="new del replId">
          <pc:chgData name="渡辺 雅之" userId="fc500e18ba81363a" providerId="LiveId" clId="{B23DA593-9EF5-4BD6-97B5-18641B6EB72F}" dt="2020-10-20T05:21:36.775" v="188" actId="2696"/>
          <pc:sldLayoutMkLst>
            <pc:docMk/>
            <pc:sldMasterMk cId="3239765478" sldId="2147483680"/>
            <pc:sldLayoutMk cId="1961928105" sldId="2147483682"/>
          </pc:sldLayoutMkLst>
        </pc:sldLayoutChg>
        <pc:sldLayoutChg chg="new del replId">
          <pc:chgData name="渡辺 雅之" userId="fc500e18ba81363a" providerId="LiveId" clId="{B23DA593-9EF5-4BD6-97B5-18641B6EB72F}" dt="2020-10-20T05:21:36.775" v="189" actId="2696"/>
          <pc:sldLayoutMkLst>
            <pc:docMk/>
            <pc:sldMasterMk cId="3239765478" sldId="2147483680"/>
            <pc:sldLayoutMk cId="1509619505" sldId="2147483683"/>
          </pc:sldLayoutMkLst>
        </pc:sldLayoutChg>
        <pc:sldLayoutChg chg="new del replId">
          <pc:chgData name="渡辺 雅之" userId="fc500e18ba81363a" providerId="LiveId" clId="{B23DA593-9EF5-4BD6-97B5-18641B6EB72F}" dt="2020-10-20T05:21:36.791" v="190" actId="2696"/>
          <pc:sldLayoutMkLst>
            <pc:docMk/>
            <pc:sldMasterMk cId="3239765478" sldId="2147483680"/>
            <pc:sldLayoutMk cId="3691025780" sldId="2147483684"/>
          </pc:sldLayoutMkLst>
        </pc:sldLayoutChg>
        <pc:sldLayoutChg chg="new del replId">
          <pc:chgData name="渡辺 雅之" userId="fc500e18ba81363a" providerId="LiveId" clId="{B23DA593-9EF5-4BD6-97B5-18641B6EB72F}" dt="2020-10-20T05:21:36.791" v="191" actId="2696"/>
          <pc:sldLayoutMkLst>
            <pc:docMk/>
            <pc:sldMasterMk cId="3239765478" sldId="2147483680"/>
            <pc:sldLayoutMk cId="3236929679" sldId="2147483685"/>
          </pc:sldLayoutMkLst>
        </pc:sldLayoutChg>
        <pc:sldLayoutChg chg="new del replId">
          <pc:chgData name="渡辺 雅之" userId="fc500e18ba81363a" providerId="LiveId" clId="{B23DA593-9EF5-4BD6-97B5-18641B6EB72F}" dt="2020-10-20T05:21:36.791" v="192" actId="2696"/>
          <pc:sldLayoutMkLst>
            <pc:docMk/>
            <pc:sldMasterMk cId="3239765478" sldId="2147483680"/>
            <pc:sldLayoutMk cId="195149865" sldId="2147483686"/>
          </pc:sldLayoutMkLst>
        </pc:sldLayoutChg>
        <pc:sldLayoutChg chg="new del replId">
          <pc:chgData name="渡辺 雅之" userId="fc500e18ba81363a" providerId="LiveId" clId="{B23DA593-9EF5-4BD6-97B5-18641B6EB72F}" dt="2020-10-20T05:21:36.791" v="193" actId="2696"/>
          <pc:sldLayoutMkLst>
            <pc:docMk/>
            <pc:sldMasterMk cId="3239765478" sldId="2147483680"/>
            <pc:sldLayoutMk cId="3641758414" sldId="2147483687"/>
          </pc:sldLayoutMkLst>
        </pc:sldLayoutChg>
        <pc:sldLayoutChg chg="new del replId">
          <pc:chgData name="渡辺 雅之" userId="fc500e18ba81363a" providerId="LiveId" clId="{B23DA593-9EF5-4BD6-97B5-18641B6EB72F}" dt="2020-10-20T05:21:36.791" v="194" actId="2696"/>
          <pc:sldLayoutMkLst>
            <pc:docMk/>
            <pc:sldMasterMk cId="3239765478" sldId="2147483680"/>
            <pc:sldLayoutMk cId="1069404167" sldId="2147483688"/>
          </pc:sldLayoutMkLst>
        </pc:sldLayoutChg>
        <pc:sldLayoutChg chg="new del replId">
          <pc:chgData name="渡辺 雅之" userId="fc500e18ba81363a" providerId="LiveId" clId="{B23DA593-9EF5-4BD6-97B5-18641B6EB72F}" dt="2020-10-20T05:21:36.806" v="195" actId="2696"/>
          <pc:sldLayoutMkLst>
            <pc:docMk/>
            <pc:sldMasterMk cId="3239765478" sldId="2147483680"/>
            <pc:sldLayoutMk cId="546654955" sldId="2147483689"/>
          </pc:sldLayoutMkLst>
        </pc:sldLayoutChg>
        <pc:sldLayoutChg chg="new del replId">
          <pc:chgData name="渡辺 雅之" userId="fc500e18ba81363a" providerId="LiveId" clId="{B23DA593-9EF5-4BD6-97B5-18641B6EB72F}" dt="2020-10-20T05:21:36.806" v="196" actId="2696"/>
          <pc:sldLayoutMkLst>
            <pc:docMk/>
            <pc:sldMasterMk cId="3239765478" sldId="2147483680"/>
            <pc:sldLayoutMk cId="1798240031" sldId="2147483690"/>
          </pc:sldLayoutMkLst>
        </pc:sldLayoutChg>
        <pc:sldLayoutChg chg="new del replId">
          <pc:chgData name="渡辺 雅之" userId="fc500e18ba81363a" providerId="LiveId" clId="{B23DA593-9EF5-4BD6-97B5-18641B6EB72F}" dt="2020-10-20T05:21:36.806" v="197" actId="2696"/>
          <pc:sldLayoutMkLst>
            <pc:docMk/>
            <pc:sldMasterMk cId="3239765478" sldId="2147483680"/>
            <pc:sldLayoutMk cId="867057900" sldId="2147483691"/>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114A2E6-B74D-4AD5-B87D-D2472E2CDEDF}"/>
              </a:ext>
            </a:extLst>
          </p:cNvPr>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E8FDD2D8-C1A3-48D6-B708-BD43F293305E}"/>
              </a:ext>
            </a:extLst>
          </p:cNvPr>
          <p:cNvSpPr>
            <a:spLocks noGrp="1"/>
          </p:cNvSpPr>
          <p:nvPr>
            <p:ph type="dt" sz="quarter" idx="1"/>
          </p:nvPr>
        </p:nvSpPr>
        <p:spPr>
          <a:xfrm>
            <a:off x="5180013" y="0"/>
            <a:ext cx="3962400" cy="344488"/>
          </a:xfrm>
          <a:prstGeom prst="rect">
            <a:avLst/>
          </a:prstGeom>
        </p:spPr>
        <p:txBody>
          <a:bodyPr vert="horz" lIns="91440" tIns="45720" rIns="91440" bIns="45720" rtlCol="0"/>
          <a:lstStyle>
            <a:lvl1pPr algn="r">
              <a:defRPr sz="1200"/>
            </a:lvl1pPr>
          </a:lstStyle>
          <a:p>
            <a:fld id="{9100F2EC-0129-470F-9007-457DD383588C}" type="datetimeFigureOut">
              <a:rPr kumimoji="1" lang="ja-JP" altLang="en-US" smtClean="0"/>
              <a:t>2021/6/2</a:t>
            </a:fld>
            <a:endParaRPr kumimoji="1" lang="ja-JP" altLang="en-US"/>
          </a:p>
        </p:txBody>
      </p:sp>
      <p:sp>
        <p:nvSpPr>
          <p:cNvPr id="4" name="フッター プレースホルダー 3">
            <a:extLst>
              <a:ext uri="{FF2B5EF4-FFF2-40B4-BE49-F238E27FC236}">
                <a16:creationId xmlns:a16="http://schemas.microsoft.com/office/drawing/2014/main" id="{4CFF8EBB-0E5E-43CE-B80B-519A1A006DF2}"/>
              </a:ext>
            </a:extLst>
          </p:cNvPr>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EE9FA14-2A97-4043-8932-9D05F97F15B3}"/>
              </a:ext>
            </a:extLst>
          </p:cNvPr>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E067BE8A-F716-4914-9E4D-7888DB7F2845}" type="slidenum">
              <a:rPr kumimoji="1" lang="ja-JP" altLang="en-US" smtClean="0"/>
              <a:t>‹#›</a:t>
            </a:fld>
            <a:endParaRPr kumimoji="1" lang="ja-JP" altLang="en-US"/>
          </a:p>
        </p:txBody>
      </p:sp>
    </p:spTree>
    <p:extLst>
      <p:ext uri="{BB962C8B-B14F-4D97-AF65-F5344CB8AC3E}">
        <p14:creationId xmlns:p14="http://schemas.microsoft.com/office/powerpoint/2010/main" val="32488834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053C3B81-139A-467B-8313-3A46AC123EE3}" type="datetimeFigureOut">
              <a:rPr kumimoji="1" lang="ja-JP" altLang="en-US" smtClean="0"/>
              <a:t>2021/6/2</a:t>
            </a:fld>
            <a:endParaRPr kumimoji="1" lang="ja-JP" altLang="en-US"/>
          </a:p>
        </p:txBody>
      </p:sp>
      <p:sp>
        <p:nvSpPr>
          <p:cNvPr id="4" name="スライド イメージ プレースホルダー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21474B5E-61F3-40E2-8318-F85EFC980AE0}" type="slidenum">
              <a:rPr kumimoji="1" lang="ja-JP" altLang="en-US" smtClean="0"/>
              <a:t>‹#›</a:t>
            </a:fld>
            <a:endParaRPr kumimoji="1" lang="ja-JP" altLang="en-US"/>
          </a:p>
        </p:txBody>
      </p:sp>
    </p:spTree>
    <p:extLst>
      <p:ext uri="{BB962C8B-B14F-4D97-AF65-F5344CB8AC3E}">
        <p14:creationId xmlns:p14="http://schemas.microsoft.com/office/powerpoint/2010/main" val="49012546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40D02A3-EE1C-47E5-9FD1-D3B51ED04C48}"/>
              </a:ext>
            </a:extLst>
          </p:cNvPr>
          <p:cNvSpPr>
            <a:spLocks noGrp="1"/>
          </p:cNvSpPr>
          <p:nvPr>
            <p:ph type="sldNum" sz="quarter" idx="4"/>
          </p:nvPr>
        </p:nvSpPr>
        <p:spPr>
          <a:xfrm>
            <a:off x="7086600" y="6492875"/>
            <a:ext cx="2057400" cy="365125"/>
          </a:xfrm>
          <a:prstGeom prst="rect">
            <a:avLst/>
          </a:prstGeom>
        </p:spPr>
        <p:txBody>
          <a:bodyPr vert="horz" lIns="91440" tIns="45720" rIns="91440" bIns="45720" rtlCol="0" anchor="ctr"/>
          <a:lstStyle>
            <a:lvl1pPr algn="r">
              <a:defRPr sz="1200">
                <a:solidFill>
                  <a:schemeClr val="tx1">
                    <a:tint val="75000"/>
                  </a:schemeClr>
                </a:solidFill>
                <a:latin typeface="Meiryo UI" panose="020B0604030504040204" pitchFamily="50" charset="-128"/>
                <a:ea typeface="Meiryo UI" panose="020B0604030504040204" pitchFamily="50" charset="-128"/>
              </a:defRPr>
            </a:lvl1pPr>
          </a:lstStyle>
          <a:p>
            <a:fld id="{AF4CF655-E5F9-4A6C-AEF1-D0B57D350AA5}" type="slidenum">
              <a:rPr lang="ja-JP" altLang="en-US" smtClean="0"/>
              <a:pPr/>
              <a:t>‹#›</a:t>
            </a:fld>
            <a:endParaRPr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367477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2A954722-D371-4C9A-9572-FB99153A8B73}"/>
              </a:ext>
            </a:extLst>
          </p:cNvPr>
          <p:cNvPicPr>
            <a:picLocks noChangeAspect="1"/>
          </p:cNvPicPr>
          <p:nvPr userDrawn="1"/>
        </p:nvPicPr>
        <p:blipFill>
          <a:blip r:embed="rId3"/>
          <a:stretch>
            <a:fillRect/>
          </a:stretch>
        </p:blipFill>
        <p:spPr>
          <a:xfrm>
            <a:off x="0" y="6372836"/>
            <a:ext cx="736600" cy="485164"/>
          </a:xfrm>
          <a:prstGeom prst="rect">
            <a:avLst/>
          </a:prstGeom>
        </p:spPr>
      </p:pic>
      <p:sp>
        <p:nvSpPr>
          <p:cNvPr id="4" name="スライド番号プレースホルダー 3">
            <a:extLst>
              <a:ext uri="{FF2B5EF4-FFF2-40B4-BE49-F238E27FC236}">
                <a16:creationId xmlns:a16="http://schemas.microsoft.com/office/drawing/2014/main" id="{1F4D091C-763F-4EBB-851C-051A4F943B55}"/>
              </a:ext>
            </a:extLst>
          </p:cNvPr>
          <p:cNvSpPr>
            <a:spLocks noGrp="1"/>
          </p:cNvSpPr>
          <p:nvPr>
            <p:ph type="sldNum" sz="quarter" idx="4"/>
          </p:nvPr>
        </p:nvSpPr>
        <p:spPr>
          <a:xfrm>
            <a:off x="7086600" y="6492875"/>
            <a:ext cx="2057400" cy="365125"/>
          </a:xfrm>
          <a:prstGeom prst="rect">
            <a:avLst/>
          </a:prstGeom>
        </p:spPr>
        <p:txBody>
          <a:bodyPr vert="horz" lIns="91440" tIns="45720" rIns="91440" bIns="45720" rtlCol="0" anchor="ctr"/>
          <a:lstStyle>
            <a:lvl1pPr algn="r">
              <a:defRPr sz="1200">
                <a:solidFill>
                  <a:schemeClr val="tx1">
                    <a:tint val="75000"/>
                  </a:schemeClr>
                </a:solidFill>
                <a:latin typeface="Meiryo UI" panose="020B0604030504040204" pitchFamily="50" charset="-128"/>
                <a:ea typeface="Meiryo UI" panose="020B0604030504040204" pitchFamily="50" charset="-128"/>
              </a:defRPr>
            </a:lvl1pPr>
          </a:lstStyle>
          <a:p>
            <a:fld id="{AF4CF655-E5F9-4A6C-AEF1-D0B57D350AA5}" type="slidenum">
              <a:rPr lang="ja-JP" altLang="en-US" smtClean="0"/>
              <a:pPr/>
              <a:t>‹#›</a:t>
            </a:fld>
            <a:endParaRPr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60674495"/>
      </p:ext>
    </p:extLst>
  </p:cSld>
  <p:clrMap bg1="lt1" tx1="dk1" bg2="lt2" tx2="dk2" accent1="accent1" accent2="accent2" accent3="accent3" accent4="accent4" accent5="accent5" accent6="accent6" hlink="hlink" folHlink="folHlink"/>
  <p:sldLayoutIdLst>
    <p:sldLayoutId id="2147483679" r:id="rId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5360873-43D8-444B-B40C-9DB127E5B99F}"/>
              </a:ext>
            </a:extLst>
          </p:cNvPr>
          <p:cNvSpPr>
            <a:spLocks noGrp="1"/>
          </p:cNvSpPr>
          <p:nvPr>
            <p:ph type="sldNum" sz="quarter" idx="4"/>
          </p:nvPr>
        </p:nvSpPr>
        <p:spPr/>
        <p:txBody>
          <a:bodyPr/>
          <a:lstStyle/>
          <a:p>
            <a:fld id="{AF4CF655-E5F9-4A6C-AEF1-D0B57D350AA5}" type="slidenum">
              <a:rPr lang="ja-JP" altLang="en-US" smtClean="0"/>
              <a:pPr/>
              <a:t>1</a:t>
            </a:fld>
            <a:endParaRPr lang="ja-JP" altLang="en-US" dirty="0">
              <a:latin typeface="Meiryo UI" panose="020B0604030504040204" pitchFamily="50" charset="-128"/>
              <a:ea typeface="Meiryo UI" panose="020B0604030504040204" pitchFamily="50" charset="-128"/>
            </a:endParaRPr>
          </a:p>
        </p:txBody>
      </p:sp>
      <p:sp>
        <p:nvSpPr>
          <p:cNvPr id="3" name="サブタイトル 4">
            <a:extLst>
              <a:ext uri="{FF2B5EF4-FFF2-40B4-BE49-F238E27FC236}">
                <a16:creationId xmlns:a16="http://schemas.microsoft.com/office/drawing/2014/main" id="{9AF8F6DA-8EC3-4F26-ACC2-BD366CB91E0F}"/>
              </a:ext>
            </a:extLst>
          </p:cNvPr>
          <p:cNvSpPr txBox="1">
            <a:spLocks/>
          </p:cNvSpPr>
          <p:nvPr/>
        </p:nvSpPr>
        <p:spPr>
          <a:xfrm>
            <a:off x="0" y="576434"/>
            <a:ext cx="4465672" cy="5706032"/>
          </a:xfrm>
          <a:prstGeom prst="rect">
            <a:avLst/>
          </a:prstGeom>
          <a:solidFill>
            <a:schemeClr val="accent1">
              <a:lumMod val="20000"/>
              <a:lumOff val="80000"/>
            </a:schemeClr>
          </a:solidFill>
          <a:ln>
            <a:noFill/>
          </a:ln>
        </p:spPr>
        <p:txBody>
          <a:bodyPr/>
          <a:lstStyle/>
          <a:p>
            <a:pPr algn="ctr" eaLnBrk="1" fontAlgn="auto" hangingPunct="1">
              <a:spcBef>
                <a:spcPct val="20000"/>
              </a:spcBef>
              <a:spcAft>
                <a:spcPts val="0"/>
              </a:spcAft>
              <a:buFont typeface="Arial" pitchFamily="34" charset="0"/>
              <a:buNone/>
              <a:defRPr/>
            </a:pPr>
            <a:r>
              <a:rPr lang="ja-JP" altLang="en-US" sz="1200" b="1" dirty="0">
                <a:latin typeface="Meiryo UI" panose="020B0604030504040204" pitchFamily="50" charset="-128"/>
                <a:ea typeface="Meiryo UI" panose="020B0604030504040204" pitchFamily="50" charset="-128"/>
              </a:rPr>
              <a:t>電子募集取扱業務と</a:t>
            </a:r>
            <a:r>
              <a:rPr lang="zh-TW" altLang="en-US" sz="1200" b="1" dirty="0">
                <a:latin typeface="Meiryo UI" panose="020B0604030504040204" pitchFamily="50" charset="-128"/>
                <a:ea typeface="Meiryo UI" panose="020B0604030504040204" pitchFamily="50" charset="-128"/>
              </a:rPr>
              <a:t>電子記録移転権利</a:t>
            </a:r>
            <a:r>
              <a:rPr lang="ja-JP" altLang="en-US" sz="1200" b="1" dirty="0">
                <a:latin typeface="Meiryo UI" panose="020B0604030504040204" pitchFamily="50" charset="-128"/>
                <a:ea typeface="Meiryo UI" panose="020B0604030504040204" pitchFamily="50" charset="-128"/>
              </a:rPr>
              <a:t>の現状を整理する</a:t>
            </a:r>
            <a:endParaRPr lang="en-US" altLang="ja-JP" sz="1200" b="1" dirty="0">
              <a:latin typeface="Meiryo UI" panose="020B0604030504040204" pitchFamily="50" charset="-128"/>
              <a:ea typeface="Meiryo UI" panose="020B0604030504040204" pitchFamily="50" charset="-128"/>
            </a:endParaRPr>
          </a:p>
          <a:p>
            <a:pPr algn="just" eaLnBrk="1" fontAlgn="auto" hangingPunct="1">
              <a:spcBef>
                <a:spcPct val="20000"/>
              </a:spcBef>
              <a:spcAft>
                <a:spcPts val="0"/>
              </a:spcAft>
              <a:buFont typeface="Arial" pitchFamily="34" charset="0"/>
              <a:buNone/>
              <a:defRPr/>
            </a:pPr>
            <a:endParaRPr lang="en-US" altLang="ja-JP" sz="1200" b="1" dirty="0">
              <a:latin typeface="Meiryo UI" panose="020B0604030504040204" pitchFamily="50" charset="-128"/>
              <a:ea typeface="Meiryo UI" panose="020B0604030504040204" pitchFamily="50" charset="-128"/>
            </a:endParaRPr>
          </a:p>
          <a:p>
            <a:pPr algn="just" eaLnBrk="1" fontAlgn="auto" hangingPunct="1">
              <a:spcBef>
                <a:spcPct val="20000"/>
              </a:spcBef>
              <a:spcAft>
                <a:spcPts val="0"/>
              </a:spcAft>
              <a:buFont typeface="Arial" pitchFamily="34" charset="0"/>
              <a:buNone/>
              <a:defRPr/>
            </a:pP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インターネット等を利用して募集を行う電子募集取扱業務について、改めて見直してみたい。同制度は、</a:t>
            </a:r>
            <a:r>
              <a:rPr lang="en-US" altLang="ja-JP" sz="1200" dirty="0">
                <a:latin typeface="Meiryo UI" panose="020B0604030504040204" pitchFamily="50" charset="-128"/>
                <a:ea typeface="Meiryo UI" panose="020B0604030504040204" pitchFamily="50" charset="-128"/>
              </a:rPr>
              <a:t>2014</a:t>
            </a:r>
            <a:r>
              <a:rPr lang="ja-JP" altLang="en-US" sz="1200" dirty="0">
                <a:latin typeface="Meiryo UI" panose="020B0604030504040204" pitchFamily="50" charset="-128"/>
                <a:ea typeface="Meiryo UI" panose="020B0604030504040204" pitchFamily="50" charset="-128"/>
              </a:rPr>
              <a:t>年の金商法改正においてクラウドファンディングを想定して導入されたもので、</a:t>
            </a:r>
            <a:r>
              <a:rPr lang="en-US" altLang="ja-JP" sz="1200" dirty="0">
                <a:latin typeface="Meiryo UI" panose="020B0604030504040204" pitchFamily="50" charset="-128"/>
                <a:ea typeface="Meiryo UI" panose="020B0604030504040204" pitchFamily="50" charset="-128"/>
              </a:rPr>
              <a:t>2015</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5</a:t>
            </a:r>
            <a:r>
              <a:rPr lang="ja-JP" altLang="en-US" sz="1200" dirty="0">
                <a:latin typeface="Meiryo UI" panose="020B0604030504040204" pitchFamily="50" charset="-128"/>
                <a:ea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rPr>
              <a:t>29</a:t>
            </a:r>
            <a:r>
              <a:rPr lang="ja-JP" altLang="en-US" sz="1200" dirty="0">
                <a:latin typeface="Meiryo UI" panose="020B0604030504040204" pitchFamily="50" charset="-128"/>
                <a:ea typeface="Meiryo UI" panose="020B0604030504040204" pitchFamily="50" charset="-128"/>
              </a:rPr>
              <a:t>日に施行されている。その定義（法</a:t>
            </a:r>
            <a:r>
              <a:rPr lang="en-US" altLang="ja-JP" sz="1200" dirty="0">
                <a:latin typeface="Meiryo UI" panose="020B0604030504040204" pitchFamily="50" charset="-128"/>
                <a:ea typeface="Meiryo UI" panose="020B0604030504040204" pitchFamily="50" charset="-128"/>
              </a:rPr>
              <a:t>29</a:t>
            </a:r>
            <a:r>
              <a:rPr lang="ja-JP" altLang="en-US" sz="1200" dirty="0">
                <a:latin typeface="Meiryo UI" panose="020B0604030504040204" pitchFamily="50" charset="-128"/>
                <a:ea typeface="Meiryo UI" panose="020B0604030504040204" pitchFamily="50" charset="-128"/>
              </a:rPr>
              <a:t>条の２、第</a:t>
            </a:r>
            <a:r>
              <a:rPr lang="en-US" altLang="ja-JP" sz="1200" dirty="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項</a:t>
            </a:r>
            <a:r>
              <a:rPr lang="en-US" altLang="ja-JP" sz="1200" dirty="0">
                <a:latin typeface="Meiryo UI" panose="020B0604030504040204" pitchFamily="50" charset="-128"/>
                <a:ea typeface="Meiryo UI" panose="020B0604030504040204" pitchFamily="50" charset="-128"/>
              </a:rPr>
              <a:t>6</a:t>
            </a:r>
            <a:r>
              <a:rPr lang="ja-JP" altLang="en-US" sz="1200" dirty="0">
                <a:latin typeface="Meiryo UI" panose="020B0604030504040204" pitchFamily="50" charset="-128"/>
                <a:ea typeface="Meiryo UI" panose="020B0604030504040204" pitchFamily="50" charset="-128"/>
              </a:rPr>
              <a:t>号）は、一定の非上場有価証券等（法第</a:t>
            </a:r>
            <a:r>
              <a:rPr lang="en-US" altLang="ja-JP" sz="1200" dirty="0">
                <a:latin typeface="Meiryo UI" panose="020B0604030504040204" pitchFamily="50" charset="-128"/>
                <a:ea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rPr>
              <a:t>条に定める開示規制適用除外有価証券）について、インターネット等により、有価証券の募集・売出しの取扱い、私募の取扱いなどを業として行うこととされている。この制度において、投資型のクラウドファンディングは少額電子募集取扱業務として定義され、募集金額（</a:t>
            </a:r>
            <a:r>
              <a:rPr lang="en-US" altLang="ja-JP" sz="1200" dirty="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億円未満）や投資金額（</a:t>
            </a:r>
            <a:r>
              <a:rPr lang="en-US" altLang="ja-JP" sz="1200" dirty="0">
                <a:latin typeface="Meiryo UI" panose="020B0604030504040204" pitchFamily="50" charset="-128"/>
                <a:ea typeface="Meiryo UI" panose="020B0604030504040204" pitchFamily="50" charset="-128"/>
              </a:rPr>
              <a:t>50</a:t>
            </a:r>
            <a:r>
              <a:rPr lang="ja-JP" altLang="en-US" sz="1200" dirty="0">
                <a:latin typeface="Meiryo UI" panose="020B0604030504040204" pitchFamily="50" charset="-128"/>
                <a:ea typeface="Meiryo UI" panose="020B0604030504040204" pitchFamily="50" charset="-128"/>
              </a:rPr>
              <a:t>万円以下）などに関して上限が定められている。</a:t>
            </a:r>
            <a:endParaRPr lang="en-US" altLang="ja-JP" sz="1200" dirty="0">
              <a:latin typeface="Meiryo UI" panose="020B0604030504040204" pitchFamily="50" charset="-128"/>
              <a:ea typeface="Meiryo UI" panose="020B0604030504040204" pitchFamily="50" charset="-128"/>
            </a:endParaRPr>
          </a:p>
          <a:p>
            <a:pPr algn="just" eaLnBrk="1" fontAlgn="auto" hangingPunct="1">
              <a:spcBef>
                <a:spcPct val="20000"/>
              </a:spcBef>
              <a:spcAft>
                <a:spcPts val="0"/>
              </a:spcAft>
              <a:buFont typeface="Arial" pitchFamily="34" charset="0"/>
              <a:buNone/>
              <a:defRPr/>
            </a:pPr>
            <a:r>
              <a:rPr lang="ja-JP" altLang="en-US" sz="1200" dirty="0">
                <a:latin typeface="Meiryo UI" panose="020B0604030504040204" pitchFamily="50" charset="-128"/>
                <a:ea typeface="Meiryo UI" panose="020B0604030504040204" pitchFamily="50" charset="-128"/>
              </a:rPr>
              <a:t>　同じインターネット等を利用して、上場株式や株式投信を募集するのは、対象とする有価証券が金商法上の開示規制の適用となる為、電子募集取引業務の対象とならないが、取扱者は第一種金融商品取引業である必要がある。</a:t>
            </a:r>
            <a:endParaRPr lang="en-US" altLang="ja-JP" sz="1200" dirty="0">
              <a:latin typeface="Meiryo UI" panose="020B0604030504040204" pitchFamily="50" charset="-128"/>
              <a:ea typeface="Meiryo UI" panose="020B0604030504040204" pitchFamily="50" charset="-128"/>
            </a:endParaRPr>
          </a:p>
          <a:p>
            <a:pPr algn="just" eaLnBrk="1" fontAlgn="auto" hangingPunct="1">
              <a:spcBef>
                <a:spcPct val="20000"/>
              </a:spcBef>
              <a:spcAft>
                <a:spcPts val="0"/>
              </a:spcAft>
              <a:buFont typeface="Arial" pitchFamily="34" charset="0"/>
              <a:buNone/>
              <a:defRPr/>
            </a:pPr>
            <a:r>
              <a:rPr lang="ja-JP" altLang="en-US" sz="1200" dirty="0">
                <a:latin typeface="Meiryo UI" panose="020B0604030504040204" pitchFamily="50" charset="-128"/>
                <a:ea typeface="Meiryo UI" panose="020B0604030504040204" pitchFamily="50" charset="-128"/>
              </a:rPr>
              <a:t>　実際の電子募集取扱業務の登録状況をみてみると、ファンド業者など第二種金融商品取引業者が</a:t>
            </a:r>
            <a:r>
              <a:rPr lang="en-US" altLang="ja-JP" sz="1200" dirty="0">
                <a:latin typeface="Meiryo UI" panose="020B0604030504040204" pitchFamily="50" charset="-128"/>
                <a:ea typeface="Meiryo UI" panose="020B0604030504040204" pitchFamily="50" charset="-128"/>
              </a:rPr>
              <a:t>28</a:t>
            </a:r>
            <a:r>
              <a:rPr lang="ja-JP" altLang="en-US" sz="1200" dirty="0">
                <a:latin typeface="Meiryo UI" panose="020B0604030504040204" pitchFamily="50" charset="-128"/>
                <a:ea typeface="Meiryo UI" panose="020B0604030504040204" pitchFamily="50" charset="-128"/>
              </a:rPr>
              <a:t>社、証券会社など第一種金融商品取引業者が</a:t>
            </a:r>
            <a:r>
              <a:rPr lang="en-US" altLang="ja-JP" sz="1200" dirty="0">
                <a:latin typeface="Meiryo UI" panose="020B0604030504040204" pitchFamily="50" charset="-128"/>
                <a:ea typeface="Meiryo UI" panose="020B0604030504040204" pitchFamily="50" charset="-128"/>
              </a:rPr>
              <a:t>12</a:t>
            </a:r>
            <a:r>
              <a:rPr lang="ja-JP" altLang="en-US" sz="1200" dirty="0">
                <a:latin typeface="Meiryo UI" panose="020B0604030504040204" pitchFamily="50" charset="-128"/>
                <a:ea typeface="Meiryo UI" panose="020B0604030504040204" pitchFamily="50" charset="-128"/>
              </a:rPr>
              <a:t>社（内、少額電子募集取引業者は</a:t>
            </a:r>
            <a:r>
              <a:rPr lang="en-US" altLang="ja-JP" sz="1200" dirty="0">
                <a:latin typeface="Meiryo UI" panose="020B0604030504040204" pitchFamily="50" charset="-128"/>
                <a:ea typeface="Meiryo UI" panose="020B0604030504040204" pitchFamily="50" charset="-128"/>
              </a:rPr>
              <a:t>6</a:t>
            </a:r>
            <a:r>
              <a:rPr lang="ja-JP" altLang="en-US" sz="1200" dirty="0">
                <a:latin typeface="Meiryo UI" panose="020B0604030504040204" pitchFamily="50" charset="-128"/>
                <a:ea typeface="Meiryo UI" panose="020B0604030504040204" pitchFamily="50" charset="-128"/>
              </a:rPr>
              <a:t>社、ソーショルレンディングの取扱いが</a:t>
            </a:r>
            <a:r>
              <a:rPr lang="en-US" altLang="ja-JP" sz="1200" dirty="0">
                <a:latin typeface="Meiryo UI" panose="020B0604030504040204" pitchFamily="50" charset="-128"/>
                <a:ea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rPr>
              <a:t>社）となっており、楽天証券や三菱</a:t>
            </a:r>
            <a:r>
              <a:rPr lang="en-US" altLang="ja-JP" sz="1200" dirty="0">
                <a:latin typeface="Meiryo UI" panose="020B0604030504040204" pitchFamily="50" charset="-128"/>
                <a:ea typeface="Meiryo UI" panose="020B0604030504040204" pitchFamily="50" charset="-128"/>
              </a:rPr>
              <a:t>UFJ</a:t>
            </a:r>
            <a:r>
              <a:rPr lang="ja-JP" altLang="en-US" sz="1200" dirty="0">
                <a:latin typeface="Meiryo UI" panose="020B0604030504040204" pitchFamily="50" charset="-128"/>
                <a:ea typeface="Meiryo UI" panose="020B0604030504040204" pitchFamily="50" charset="-128"/>
              </a:rPr>
              <a:t>モルガンスタンレー証券なども登録している。</a:t>
            </a:r>
            <a:endParaRPr lang="en-US" altLang="ja-JP" sz="1200" dirty="0">
              <a:latin typeface="Meiryo UI" panose="020B0604030504040204" pitchFamily="50" charset="-128"/>
              <a:ea typeface="Meiryo UI" panose="020B0604030504040204" pitchFamily="50" charset="-128"/>
            </a:endParaRPr>
          </a:p>
          <a:p>
            <a:pPr algn="just" eaLnBrk="1" fontAlgn="auto" hangingPunct="1">
              <a:spcBef>
                <a:spcPct val="20000"/>
              </a:spcBef>
              <a:spcAft>
                <a:spcPts val="0"/>
              </a:spcAft>
              <a:buFont typeface="Arial" pitchFamily="34" charset="0"/>
              <a:buNone/>
              <a:defRPr/>
            </a:pPr>
            <a:r>
              <a:rPr lang="ja-JP" altLang="en-US" sz="1200" dirty="0">
                <a:latin typeface="Meiryo UI" panose="020B0604030504040204" pitchFamily="50" charset="-128"/>
                <a:ea typeface="Meiryo UI" panose="020B0604030504040204" pitchFamily="50" charset="-128"/>
              </a:rPr>
              <a:t>　証券会社にとっての電子募集取扱業務は、現状では事業型ファンドなど取扱うケースに限られているが、今後の業務を考える上で、株式コミュニティ取扱い銘柄についてインターネット等を利用して募集する場合は、対象が非上場株式になるので、利用していくことも可能（「株主コミュニティ」に係るＱ＆Ａ改定版より：日本証券業協会　</a:t>
            </a:r>
            <a:r>
              <a:rPr lang="en-US" altLang="ja-JP" sz="1200" dirty="0">
                <a:latin typeface="Meiryo UI" panose="020B0604030504040204" pitchFamily="50" charset="-128"/>
                <a:ea typeface="Meiryo UI" panose="020B0604030504040204" pitchFamily="50" charset="-128"/>
              </a:rPr>
              <a:t>2020</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12</a:t>
            </a:r>
            <a:r>
              <a:rPr lang="ja-JP" altLang="en-US" sz="1200" dirty="0">
                <a:latin typeface="Meiryo UI" panose="020B0604030504040204" pitchFamily="50" charset="-128"/>
                <a:ea typeface="Meiryo UI" panose="020B0604030504040204" pitchFamily="50" charset="-128"/>
              </a:rPr>
              <a:t>月）とされており、開示情報が制限されたデジタル社債の募集でも利用が検討されている。</a:t>
            </a:r>
            <a:endParaRPr lang="en-US" altLang="ja-JP" sz="1200" dirty="0">
              <a:latin typeface="Meiryo UI" panose="020B0604030504040204" pitchFamily="50" charset="-128"/>
              <a:ea typeface="Meiryo UI" panose="020B0604030504040204" pitchFamily="50" charset="-128"/>
            </a:endParaRPr>
          </a:p>
        </p:txBody>
      </p:sp>
      <p:sp>
        <p:nvSpPr>
          <p:cNvPr id="4" name="サブタイトル 4">
            <a:extLst>
              <a:ext uri="{FF2B5EF4-FFF2-40B4-BE49-F238E27FC236}">
                <a16:creationId xmlns:a16="http://schemas.microsoft.com/office/drawing/2014/main" id="{C516FE77-EFE9-49E7-9D15-73E89BA2D180}"/>
              </a:ext>
            </a:extLst>
          </p:cNvPr>
          <p:cNvSpPr txBox="1">
            <a:spLocks/>
          </p:cNvSpPr>
          <p:nvPr/>
        </p:nvSpPr>
        <p:spPr>
          <a:xfrm>
            <a:off x="4678330" y="576434"/>
            <a:ext cx="4465672" cy="5706032"/>
          </a:xfrm>
          <a:prstGeom prst="rect">
            <a:avLst/>
          </a:prstGeom>
          <a:solidFill>
            <a:schemeClr val="accent1">
              <a:lumMod val="20000"/>
              <a:lumOff val="80000"/>
            </a:schemeClr>
          </a:solidFill>
          <a:ln>
            <a:noFill/>
          </a:ln>
        </p:spPr>
        <p:txBody>
          <a:bodyPr/>
          <a:lstStyle/>
          <a:p>
            <a:pPr algn="just" eaLnBrk="1" fontAlgn="auto" hangingPunct="1">
              <a:spcBef>
                <a:spcPct val="20000"/>
              </a:spcBef>
              <a:spcAft>
                <a:spcPts val="0"/>
              </a:spcAft>
              <a:buFont typeface="Arial" pitchFamily="34" charset="0"/>
              <a:buNone/>
              <a:defRPr/>
            </a:pPr>
            <a:r>
              <a:rPr lang="ja-JP" altLang="en-US" sz="1200" dirty="0">
                <a:latin typeface="Meiryo UI" panose="020B0604030504040204" pitchFamily="50" charset="-128"/>
                <a:ea typeface="Meiryo UI" panose="020B0604030504040204" pitchFamily="50" charset="-128"/>
              </a:rPr>
              <a:t>　なお、</a:t>
            </a:r>
            <a:r>
              <a:rPr lang="en-US" altLang="ja-JP" sz="1200" dirty="0">
                <a:latin typeface="Meiryo UI" panose="020B0604030504040204" pitchFamily="50" charset="-128"/>
                <a:ea typeface="Meiryo UI" panose="020B0604030504040204" pitchFamily="50" charset="-128"/>
              </a:rPr>
              <a:t>2019</a:t>
            </a:r>
            <a:r>
              <a:rPr lang="ja-JP" altLang="en-US" sz="1200" dirty="0">
                <a:latin typeface="Meiryo UI" panose="020B0604030504040204" pitchFamily="50" charset="-128"/>
                <a:ea typeface="Meiryo UI" panose="020B0604030504040204" pitchFamily="50" charset="-128"/>
              </a:rPr>
              <a:t>年の金商法改正において電子情報処理組織を用いて移転することができる財産的価値に表示される権利等を、</a:t>
            </a:r>
            <a:r>
              <a:rPr lang="zh-TW" altLang="en-US" sz="1200" dirty="0">
                <a:latin typeface="Meiryo UI" panose="020B0604030504040204" pitchFamily="50" charset="-128"/>
                <a:ea typeface="Meiryo UI" panose="020B0604030504040204" pitchFamily="50" charset="-128"/>
              </a:rPr>
              <a:t>電子記録移転権利</a:t>
            </a:r>
            <a:r>
              <a:rPr lang="ja-JP" altLang="en-US" sz="1200" dirty="0">
                <a:latin typeface="Meiryo UI" panose="020B0604030504040204" pitchFamily="50" charset="-128"/>
                <a:ea typeface="Meiryo UI" panose="020B0604030504040204" pitchFamily="50" charset="-128"/>
              </a:rPr>
              <a:t>（いわゆるセキュリティトークン）と定義（施行は</a:t>
            </a:r>
            <a:r>
              <a:rPr lang="en-US" altLang="ja-JP" sz="1200" dirty="0">
                <a:latin typeface="Meiryo UI" panose="020B0604030504040204" pitchFamily="50" charset="-128"/>
                <a:ea typeface="Meiryo UI" panose="020B0604030504040204" pitchFamily="50" charset="-128"/>
              </a:rPr>
              <a:t>2020</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5</a:t>
            </a:r>
            <a:r>
              <a:rPr lang="ja-JP" altLang="en-US" sz="1200" dirty="0">
                <a:latin typeface="Meiryo UI" panose="020B0604030504040204" pitchFamily="50" charset="-128"/>
                <a:ea typeface="Meiryo UI" panose="020B0604030504040204" pitchFamily="50" charset="-128"/>
              </a:rPr>
              <a:t>月）したが、高い流通性を有する第一項有価証券（金商法第</a:t>
            </a:r>
            <a:r>
              <a:rPr lang="en-US" altLang="ja-JP" sz="1200" dirty="0">
                <a:latin typeface="Meiryo UI" panose="020B0604030504040204" pitchFamily="50" charset="-128"/>
                <a:ea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rPr>
              <a:t>条）として取扱われる。規制前に行われていた</a:t>
            </a:r>
            <a:r>
              <a:rPr lang="en-US" altLang="ja-JP" sz="1200" dirty="0">
                <a:latin typeface="Meiryo UI" panose="020B0604030504040204" pitchFamily="50" charset="-128"/>
                <a:ea typeface="Meiryo UI" panose="020B0604030504040204" pitchFamily="50" charset="-128"/>
              </a:rPr>
              <a:t>ICO</a:t>
            </a:r>
            <a:r>
              <a:rPr lang="ja-JP" altLang="en-US" sz="1200" dirty="0">
                <a:latin typeface="Meiryo UI" panose="020B0604030504040204" pitchFamily="50" charset="-128"/>
                <a:ea typeface="Meiryo UI" panose="020B0604030504040204" pitchFamily="50" charset="-128"/>
              </a:rPr>
              <a:t>に対して、発行者が将来的に事業収益等を分配する債務を負っているものを、資金決済法上の暗号資産の定義から除外して金商法上で定義し直したものだ。</a:t>
            </a:r>
            <a:endParaRPr lang="en-US" altLang="ja-JP" sz="1200" dirty="0">
              <a:latin typeface="Meiryo UI" panose="020B0604030504040204" pitchFamily="50" charset="-128"/>
              <a:ea typeface="Meiryo UI" panose="020B0604030504040204" pitchFamily="50" charset="-128"/>
            </a:endParaRPr>
          </a:p>
          <a:p>
            <a:pPr algn="just" eaLnBrk="1" fontAlgn="auto" hangingPunct="1">
              <a:spcBef>
                <a:spcPct val="20000"/>
              </a:spcBef>
              <a:spcAft>
                <a:spcPts val="0"/>
              </a:spcAft>
              <a:buFont typeface="Arial" pitchFamily="34" charset="0"/>
              <a:buNone/>
              <a:defRPr/>
            </a:pPr>
            <a:r>
              <a:rPr lang="ja-JP" altLang="en-US" sz="1200" dirty="0">
                <a:latin typeface="Meiryo UI" panose="020B0604030504040204" pitchFamily="50" charset="-128"/>
                <a:ea typeface="Meiryo UI" panose="020B0604030504040204" pitchFamily="50" charset="-128"/>
              </a:rPr>
              <a:t>　例えば、事業資産などを流動化した事業型ファンドをインターネット等で募集すれば、流通性が限られた第二項有価証券を取扱う第二種金融商品取引業の</a:t>
            </a:r>
            <a:r>
              <a:rPr lang="zh-TW" altLang="en-US" sz="1200" dirty="0">
                <a:latin typeface="Meiryo UI" panose="020B0604030504040204" pitchFamily="50" charset="-128"/>
                <a:ea typeface="Meiryo UI" panose="020B0604030504040204" pitchFamily="50" charset="-128"/>
              </a:rPr>
              <a:t>電子募集取扱業務</a:t>
            </a:r>
            <a:r>
              <a:rPr lang="ja-JP" altLang="en-US" sz="1200" dirty="0">
                <a:latin typeface="Meiryo UI" panose="020B0604030504040204" pitchFamily="50" charset="-128"/>
                <a:ea typeface="Meiryo UI" panose="020B0604030504040204" pitchFamily="50" charset="-128"/>
              </a:rPr>
              <a:t>だが、同じ内容のものをセキュリティトークンとして電子記録移転権利化すれば、金商法上の開示規制の対象となる第一項有価証券として第一種金融商品取引業が取扱うこととなる。セキュリティトークン化は、発行時の有価証券届出書の対象（</a:t>
            </a:r>
            <a:r>
              <a:rPr lang="en-US" altLang="ja-JP" sz="1200" dirty="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億円以上の調達）となり、発行後の継続開示義務も負うので情報開示コストが増加するが、ブロックチェーンなどで管理していけば、トークンの売買も可能となり流通性を格段に高めることが出来、取引単位の小口化も容易になるメリットがある。また、事業型ファンドに比べて、資金調達規模を拡大していくことも可能となるが、現状は実証実験段階に近い。</a:t>
            </a:r>
            <a:endParaRPr lang="en-US" altLang="ja-JP" sz="1200" dirty="0">
              <a:latin typeface="Meiryo UI" panose="020B0604030504040204" pitchFamily="50" charset="-128"/>
              <a:ea typeface="Meiryo UI" panose="020B0604030504040204" pitchFamily="50" charset="-128"/>
            </a:endParaRPr>
          </a:p>
          <a:p>
            <a:pPr algn="just" eaLnBrk="1" fontAlgn="auto" hangingPunct="1">
              <a:spcBef>
                <a:spcPct val="20000"/>
              </a:spcBef>
              <a:spcAft>
                <a:spcPts val="0"/>
              </a:spcAft>
              <a:buFont typeface="Arial" pitchFamily="34" charset="0"/>
              <a:buNone/>
              <a:defRPr/>
            </a:pPr>
            <a:r>
              <a:rPr lang="ja-JP" altLang="en-US" sz="1200" dirty="0">
                <a:latin typeface="Meiryo UI" panose="020B0604030504040204" pitchFamily="50" charset="-128"/>
                <a:ea typeface="Meiryo UI" panose="020B0604030504040204" pitchFamily="50" charset="-128"/>
              </a:rPr>
              <a:t>　</a:t>
            </a:r>
            <a:r>
              <a:rPr lang="zh-TW" altLang="en-US" sz="1200" dirty="0">
                <a:latin typeface="Meiryo UI" panose="020B0604030504040204" pitchFamily="50" charset="-128"/>
                <a:ea typeface="Meiryo UI" panose="020B0604030504040204" pitchFamily="50" charset="-128"/>
              </a:rPr>
              <a:t>電子募集</a:t>
            </a:r>
            <a:r>
              <a:rPr lang="ja-JP" altLang="en-US" sz="1200" dirty="0">
                <a:latin typeface="Meiryo UI" panose="020B0604030504040204" pitchFamily="50" charset="-128"/>
                <a:ea typeface="Meiryo UI" panose="020B0604030504040204" pitchFamily="50" charset="-128"/>
              </a:rPr>
              <a:t>取扱</a:t>
            </a:r>
            <a:r>
              <a:rPr lang="zh-TW" altLang="en-US" sz="1200" dirty="0">
                <a:latin typeface="Meiryo UI" panose="020B0604030504040204" pitchFamily="50" charset="-128"/>
                <a:ea typeface="Meiryo UI" panose="020B0604030504040204" pitchFamily="50" charset="-128"/>
              </a:rPr>
              <a:t>業務</a:t>
            </a:r>
            <a:r>
              <a:rPr lang="ja-JP" altLang="en-US" sz="1200" dirty="0">
                <a:latin typeface="Meiryo UI" panose="020B0604030504040204" pitchFamily="50" charset="-128"/>
                <a:ea typeface="Meiryo UI" panose="020B0604030504040204" pitchFamily="50" charset="-128"/>
              </a:rPr>
              <a:t>や</a:t>
            </a:r>
            <a:r>
              <a:rPr lang="zh-TW" altLang="en-US" sz="1200" dirty="0">
                <a:latin typeface="Meiryo UI" panose="020B0604030504040204" pitchFamily="50" charset="-128"/>
                <a:ea typeface="Meiryo UI" panose="020B0604030504040204" pitchFamily="50" charset="-128"/>
              </a:rPr>
              <a:t>電子記録移転権利</a:t>
            </a:r>
            <a:r>
              <a:rPr lang="ja-JP" altLang="en-US" sz="1200" dirty="0">
                <a:latin typeface="Meiryo UI" panose="020B0604030504040204" pitchFamily="50" charset="-128"/>
                <a:ea typeface="Meiryo UI" panose="020B0604030504040204" pitchFamily="50" charset="-128"/>
              </a:rPr>
              <a:t>は、事業資産の流動化において国土交通省などの行政にも期待されるところだが、証券会社の業務としてインターネットを利用して、決められた金額を一定期間中に募集する電子募集は現状では限定的なものだ。ただし、今後社会全体の</a:t>
            </a:r>
            <a:r>
              <a:rPr lang="en-US" altLang="ja-JP" sz="1200" dirty="0">
                <a:latin typeface="Meiryo UI" panose="020B0604030504040204" pitchFamily="50" charset="-128"/>
                <a:ea typeface="Meiryo UI" panose="020B0604030504040204" pitchFamily="50" charset="-128"/>
              </a:rPr>
              <a:t>DX</a:t>
            </a:r>
            <a:r>
              <a:rPr lang="ja-JP" altLang="en-US" sz="1200" dirty="0">
                <a:latin typeface="Meiryo UI" panose="020B0604030504040204" pitchFamily="50" charset="-128"/>
                <a:ea typeface="Meiryo UI" panose="020B0604030504040204" pitchFamily="50" charset="-128"/>
              </a:rPr>
              <a:t>が進む中で、証券会社の有価証券の募集活動においても</a:t>
            </a:r>
            <a:r>
              <a:rPr lang="en-US" altLang="ja-JP" sz="1200" dirty="0">
                <a:latin typeface="Meiryo UI" panose="020B0604030504040204" pitchFamily="50" charset="-128"/>
                <a:ea typeface="Meiryo UI" panose="020B0604030504040204" pitchFamily="50" charset="-128"/>
              </a:rPr>
              <a:t>DX</a:t>
            </a:r>
            <a:r>
              <a:rPr lang="ja-JP" altLang="en-US" sz="1200" dirty="0">
                <a:latin typeface="Meiryo UI" panose="020B0604030504040204" pitchFamily="50" charset="-128"/>
                <a:ea typeface="Meiryo UI" panose="020B0604030504040204" pitchFamily="50" charset="-128"/>
              </a:rPr>
              <a:t>対応は必然となるため、先ずは事業型ファンドや未公開株・デジタル社債などの募集で電子募集取扱業務の実績を積み、段階的にセキュリティトークンの利用を進めていくことが現実的な対応ではないかと考える。</a:t>
            </a:r>
            <a:endParaRPr lang="en-US" altLang="ja-JP" sz="1200" dirty="0">
              <a:latin typeface="Meiryo UI" panose="020B0604030504040204" pitchFamily="50" charset="-128"/>
              <a:ea typeface="Meiryo UI" panose="020B0604030504040204" pitchFamily="50" charset="-128"/>
            </a:endParaRPr>
          </a:p>
          <a:p>
            <a:pPr algn="just" eaLnBrk="1" fontAlgn="auto" hangingPunct="1">
              <a:spcBef>
                <a:spcPct val="20000"/>
              </a:spcBef>
              <a:spcAft>
                <a:spcPts val="0"/>
              </a:spcAft>
              <a:buFont typeface="Arial" pitchFamily="34" charset="0"/>
              <a:buNone/>
              <a:defRPr/>
            </a:pPr>
            <a:endParaRPr lang="en-US" altLang="ja-JP" sz="1200" dirty="0">
              <a:latin typeface="Meiryo UI" panose="020B0604030504040204" pitchFamily="50" charset="-128"/>
              <a:ea typeface="Meiryo UI" panose="020B0604030504040204" pitchFamily="50" charset="-128"/>
            </a:endParaRPr>
          </a:p>
        </p:txBody>
      </p:sp>
      <p:pic>
        <p:nvPicPr>
          <p:cNvPr id="6" name="図 5">
            <a:extLst>
              <a:ext uri="{FF2B5EF4-FFF2-40B4-BE49-F238E27FC236}">
                <a16:creationId xmlns:a16="http://schemas.microsoft.com/office/drawing/2014/main" id="{9F5050FF-31EF-4ED7-AA4D-B01F22D4FB4B}"/>
              </a:ext>
            </a:extLst>
          </p:cNvPr>
          <p:cNvPicPr>
            <a:picLocks noChangeAspect="1"/>
          </p:cNvPicPr>
          <p:nvPr/>
        </p:nvPicPr>
        <p:blipFill>
          <a:blip r:embed="rId2"/>
          <a:stretch>
            <a:fillRect/>
          </a:stretch>
        </p:blipFill>
        <p:spPr>
          <a:xfrm>
            <a:off x="0" y="0"/>
            <a:ext cx="9144000" cy="448839"/>
          </a:xfrm>
          <a:prstGeom prst="rect">
            <a:avLst/>
          </a:prstGeom>
        </p:spPr>
      </p:pic>
    </p:spTree>
    <p:extLst>
      <p:ext uri="{BB962C8B-B14F-4D97-AF65-F5344CB8AC3E}">
        <p14:creationId xmlns:p14="http://schemas.microsoft.com/office/powerpoint/2010/main" val="3216231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図 35">
            <a:extLst>
              <a:ext uri="{FF2B5EF4-FFF2-40B4-BE49-F238E27FC236}">
                <a16:creationId xmlns:a16="http://schemas.microsoft.com/office/drawing/2014/main" id="{F348A9D6-EC38-411A-9714-7019E21DEB34}"/>
              </a:ext>
            </a:extLst>
          </p:cNvPr>
          <p:cNvPicPr>
            <a:picLocks noChangeAspect="1"/>
          </p:cNvPicPr>
          <p:nvPr/>
        </p:nvPicPr>
        <p:blipFill>
          <a:blip r:embed="rId2"/>
          <a:stretch>
            <a:fillRect/>
          </a:stretch>
        </p:blipFill>
        <p:spPr>
          <a:xfrm>
            <a:off x="0" y="0"/>
            <a:ext cx="9144000" cy="448839"/>
          </a:xfrm>
          <a:prstGeom prst="rect">
            <a:avLst/>
          </a:prstGeom>
        </p:spPr>
      </p:pic>
      <p:sp>
        <p:nvSpPr>
          <p:cNvPr id="42" name="テキスト ボックス 41">
            <a:extLst>
              <a:ext uri="{FF2B5EF4-FFF2-40B4-BE49-F238E27FC236}">
                <a16:creationId xmlns:a16="http://schemas.microsoft.com/office/drawing/2014/main" id="{4301EFBF-CB14-4AFB-8322-7C4DB2C96A49}"/>
              </a:ext>
            </a:extLst>
          </p:cNvPr>
          <p:cNvSpPr txBox="1"/>
          <p:nvPr/>
        </p:nvSpPr>
        <p:spPr>
          <a:xfrm>
            <a:off x="2865437" y="703647"/>
            <a:ext cx="3413125" cy="276999"/>
          </a:xfrm>
          <a:prstGeom prst="rect">
            <a:avLst/>
          </a:prstGeom>
          <a:noFill/>
          <a:ln>
            <a:noFill/>
          </a:ln>
        </p:spPr>
        <p:txBody>
          <a:bodyPr>
            <a:spAutoFit/>
          </a:bodyPr>
          <a:lstStyle/>
          <a:p>
            <a:pPr algn="ctr" eaLnBrk="1" fontAlgn="auto" hangingPunct="1">
              <a:spcBef>
                <a:spcPct val="20000"/>
              </a:spcBef>
              <a:spcAft>
                <a:spcPts val="0"/>
              </a:spcAft>
              <a:buFont typeface="Arial" pitchFamily="34" charset="0"/>
              <a:buNone/>
              <a:defRPr/>
            </a:pPr>
            <a:r>
              <a:rPr lang="ja-JP" altLang="en-US" sz="1200" b="1" dirty="0">
                <a:latin typeface="Meiryo UI" panose="020B0604030504040204" pitchFamily="50" charset="-128"/>
                <a:ea typeface="Meiryo UI" panose="020B0604030504040204" pitchFamily="50" charset="-128"/>
              </a:rPr>
              <a:t>インターネット等を利用した募集業務</a:t>
            </a:r>
            <a:endParaRPr lang="ja-JP" altLang="en-US" sz="1200" b="1" dirty="0">
              <a:solidFill>
                <a:srgbClr val="FF0000"/>
              </a:solidFill>
              <a:latin typeface="Meiryo UI" panose="020B0604030504040204" pitchFamily="50" charset="-128"/>
              <a:ea typeface="Meiryo UI" panose="020B0604030504040204" pitchFamily="50" charset="-128"/>
            </a:endParaRPr>
          </a:p>
        </p:txBody>
      </p:sp>
      <p:grpSp>
        <p:nvGrpSpPr>
          <p:cNvPr id="15" name="グループ化 14">
            <a:extLst>
              <a:ext uri="{FF2B5EF4-FFF2-40B4-BE49-F238E27FC236}">
                <a16:creationId xmlns:a16="http://schemas.microsoft.com/office/drawing/2014/main" id="{B5DDA7C2-D3EE-48B0-AC13-D36819072090}"/>
              </a:ext>
            </a:extLst>
          </p:cNvPr>
          <p:cNvGrpSpPr/>
          <p:nvPr/>
        </p:nvGrpSpPr>
        <p:grpSpPr>
          <a:xfrm>
            <a:off x="669572" y="1235454"/>
            <a:ext cx="7804853" cy="2952748"/>
            <a:chOff x="498353" y="1139558"/>
            <a:chExt cx="7804853" cy="2952748"/>
          </a:xfrm>
        </p:grpSpPr>
        <p:sp>
          <p:nvSpPr>
            <p:cNvPr id="39" name="角丸四角形 54">
              <a:extLst>
                <a:ext uri="{FF2B5EF4-FFF2-40B4-BE49-F238E27FC236}">
                  <a16:creationId xmlns:a16="http://schemas.microsoft.com/office/drawing/2014/main" id="{4784E4D0-F140-44C7-91A5-7C90F8279B65}"/>
                </a:ext>
              </a:extLst>
            </p:cNvPr>
            <p:cNvSpPr/>
            <p:nvPr/>
          </p:nvSpPr>
          <p:spPr>
            <a:xfrm>
              <a:off x="498353" y="2868344"/>
              <a:ext cx="6186199" cy="1223962"/>
            </a:xfrm>
            <a:prstGeom prst="roundRect">
              <a:avLst/>
            </a:prstGeom>
            <a:solidFill>
              <a:schemeClr val="accent6">
                <a:lumMod val="20000"/>
                <a:lumOff val="80000"/>
              </a:schemeClr>
            </a:solidFill>
            <a:ln>
              <a:noFill/>
            </a:ln>
          </p:spPr>
          <p:style>
            <a:lnRef idx="1">
              <a:schemeClr val="accent1"/>
            </a:lnRef>
            <a:fillRef idx="2">
              <a:schemeClr val="accent1"/>
            </a:fillRef>
            <a:effectRef idx="1">
              <a:schemeClr val="accent1"/>
            </a:effectRef>
            <a:fontRef idx="minor">
              <a:schemeClr val="dk1"/>
            </a:fontRef>
          </p:style>
          <p:txBody>
            <a:bodyPr lIns="36000" tIns="36000" rIns="36000" bIns="36000" anchor="ctr"/>
            <a:lstStyle/>
            <a:p>
              <a:pPr>
                <a:defRPr/>
              </a:pPr>
              <a:r>
                <a:rPr lang="ja-JP" altLang="en-US" sz="1100" b="1" dirty="0">
                  <a:solidFill>
                    <a:schemeClr val="accent6">
                      <a:lumMod val="75000"/>
                    </a:schemeClr>
                  </a:solidFill>
                  <a:latin typeface="Meiryo UI" panose="020B0604030504040204" pitchFamily="50" charset="-128"/>
                  <a:ea typeface="Meiryo UI" panose="020B0604030504040204" pitchFamily="50" charset="-128"/>
                </a:rPr>
                <a:t>第一項有価証券の</a:t>
              </a:r>
              <a:endParaRPr lang="en-US" altLang="ja-JP" sz="1100" b="1" dirty="0">
                <a:solidFill>
                  <a:schemeClr val="accent6">
                    <a:lumMod val="75000"/>
                  </a:schemeClr>
                </a:solidFill>
                <a:latin typeface="Meiryo UI" panose="020B0604030504040204" pitchFamily="50" charset="-128"/>
                <a:ea typeface="Meiryo UI" panose="020B0604030504040204" pitchFamily="50" charset="-128"/>
              </a:endParaRPr>
            </a:p>
            <a:p>
              <a:pPr>
                <a:defRPr/>
              </a:pPr>
              <a:r>
                <a:rPr lang="ja-JP" altLang="en-US" sz="1100" b="1" dirty="0">
                  <a:solidFill>
                    <a:schemeClr val="accent6">
                      <a:lumMod val="75000"/>
                    </a:schemeClr>
                  </a:solidFill>
                  <a:latin typeface="Meiryo UI" panose="020B0604030504040204" pitchFamily="50" charset="-128"/>
                  <a:ea typeface="Meiryo UI" panose="020B0604030504040204" pitchFamily="50" charset="-128"/>
                </a:rPr>
                <a:t>インターネット利用による</a:t>
              </a:r>
              <a:endParaRPr lang="en-US" altLang="ja-JP" sz="1100" b="1" dirty="0">
                <a:solidFill>
                  <a:schemeClr val="accent6">
                    <a:lumMod val="75000"/>
                  </a:schemeClr>
                </a:solidFill>
                <a:latin typeface="Meiryo UI" panose="020B0604030504040204" pitchFamily="50" charset="-128"/>
                <a:ea typeface="Meiryo UI" panose="020B0604030504040204" pitchFamily="50" charset="-128"/>
              </a:endParaRPr>
            </a:p>
            <a:p>
              <a:pPr>
                <a:defRPr/>
              </a:pPr>
              <a:r>
                <a:rPr lang="ja-JP" altLang="en-US" sz="1100" b="1" dirty="0">
                  <a:solidFill>
                    <a:schemeClr val="accent6">
                      <a:lumMod val="75000"/>
                    </a:schemeClr>
                  </a:solidFill>
                  <a:latin typeface="Meiryo UI" panose="020B0604030504040204" pitchFamily="50" charset="-128"/>
                  <a:ea typeface="Meiryo UI" panose="020B0604030504040204" pitchFamily="50" charset="-128"/>
                </a:rPr>
                <a:t>募集</a:t>
              </a:r>
              <a:endParaRPr lang="en-US" altLang="ja-JP" sz="1100" b="1" dirty="0">
                <a:solidFill>
                  <a:schemeClr val="accent6">
                    <a:lumMod val="75000"/>
                  </a:schemeClr>
                </a:solidFill>
                <a:latin typeface="Meiryo UI" panose="020B0604030504040204" pitchFamily="50" charset="-128"/>
                <a:ea typeface="Meiryo UI" panose="020B0604030504040204" pitchFamily="50" charset="-128"/>
              </a:endParaRPr>
            </a:p>
          </p:txBody>
        </p:sp>
        <p:sp>
          <p:nvSpPr>
            <p:cNvPr id="40" name="角丸四角形 47">
              <a:extLst>
                <a:ext uri="{FF2B5EF4-FFF2-40B4-BE49-F238E27FC236}">
                  <a16:creationId xmlns:a16="http://schemas.microsoft.com/office/drawing/2014/main" id="{5650BF74-6FBB-41CF-9F34-CFDAA094B0F2}"/>
                </a:ext>
              </a:extLst>
            </p:cNvPr>
            <p:cNvSpPr/>
            <p:nvPr/>
          </p:nvSpPr>
          <p:spPr>
            <a:xfrm>
              <a:off x="4068333" y="2979509"/>
              <a:ext cx="1579562" cy="738188"/>
            </a:xfrm>
            <a:prstGeom prst="roundRect">
              <a:avLst/>
            </a:prstGeom>
            <a:noFill/>
            <a:ln w="19050">
              <a:solidFill>
                <a:schemeClr val="accent6">
                  <a:lumMod val="75000"/>
                </a:schemeClr>
              </a:solidFill>
            </a:ln>
          </p:spPr>
          <p:style>
            <a:lnRef idx="1">
              <a:schemeClr val="accent1"/>
            </a:lnRef>
            <a:fillRef idx="2">
              <a:schemeClr val="accent1"/>
            </a:fillRef>
            <a:effectRef idx="1">
              <a:schemeClr val="accent1"/>
            </a:effectRef>
            <a:fontRef idx="minor">
              <a:schemeClr val="dk1"/>
            </a:fontRef>
          </p:style>
          <p:txBody>
            <a:bodyPr anchor="t" anchorCtr="0"/>
            <a:lstStyle/>
            <a:p>
              <a:pPr algn="ctr">
                <a:defRPr/>
              </a:pPr>
              <a:r>
                <a:rPr lang="ja-JP" altLang="en-US" sz="1000" dirty="0">
                  <a:latin typeface="Meiryo UI" panose="020B0604030504040204" pitchFamily="50" charset="-128"/>
                  <a:ea typeface="Meiryo UI" panose="020B0604030504040204" pitchFamily="50" charset="-128"/>
                </a:rPr>
                <a:t>第一項有価証券</a:t>
              </a:r>
              <a:endParaRPr lang="en-US" altLang="ja-JP" sz="1000" dirty="0">
                <a:latin typeface="Meiryo UI" panose="020B0604030504040204" pitchFamily="50" charset="-128"/>
                <a:ea typeface="Meiryo UI" panose="020B0604030504040204" pitchFamily="50" charset="-128"/>
              </a:endParaRPr>
            </a:p>
          </p:txBody>
        </p:sp>
        <p:sp>
          <p:nvSpPr>
            <p:cNvPr id="41" name="角丸四角形 8">
              <a:extLst>
                <a:ext uri="{FF2B5EF4-FFF2-40B4-BE49-F238E27FC236}">
                  <a16:creationId xmlns:a16="http://schemas.microsoft.com/office/drawing/2014/main" id="{F071DB25-BCCB-4697-B51F-3961DFEC4530}"/>
                </a:ext>
              </a:extLst>
            </p:cNvPr>
            <p:cNvSpPr/>
            <p:nvPr/>
          </p:nvSpPr>
          <p:spPr>
            <a:xfrm>
              <a:off x="498353" y="1139558"/>
              <a:ext cx="6186199" cy="1223962"/>
            </a:xfrm>
            <a:prstGeom prst="roundRect">
              <a:avLst/>
            </a:prstGeom>
            <a:solidFill>
              <a:schemeClr val="accent1">
                <a:lumMod val="20000"/>
                <a:lumOff val="80000"/>
              </a:schemeClr>
            </a:solidFill>
            <a:ln>
              <a:noFill/>
            </a:ln>
          </p:spPr>
          <p:style>
            <a:lnRef idx="1">
              <a:schemeClr val="accent1"/>
            </a:lnRef>
            <a:fillRef idx="2">
              <a:schemeClr val="accent1"/>
            </a:fillRef>
            <a:effectRef idx="1">
              <a:schemeClr val="accent1"/>
            </a:effectRef>
            <a:fontRef idx="minor">
              <a:schemeClr val="dk1"/>
            </a:fontRef>
          </p:style>
          <p:txBody>
            <a:bodyPr lIns="36000" tIns="36000" rIns="36000" bIns="36000" anchor="ctr"/>
            <a:lstStyle/>
            <a:p>
              <a:pPr>
                <a:defRPr/>
              </a:pPr>
              <a:r>
                <a:rPr lang="ja-JP" altLang="en-US" sz="1100" b="1" dirty="0">
                  <a:solidFill>
                    <a:schemeClr val="accent5">
                      <a:lumMod val="75000"/>
                    </a:schemeClr>
                  </a:solidFill>
                  <a:latin typeface="Meiryo UI" panose="020B0604030504040204" pitchFamily="50" charset="-128"/>
                  <a:ea typeface="Meiryo UI" panose="020B0604030504040204" pitchFamily="50" charset="-128"/>
                </a:rPr>
                <a:t>電子募集取扱業務</a:t>
              </a:r>
              <a:endParaRPr lang="en-US" altLang="ja-JP" sz="1100" b="1" dirty="0">
                <a:solidFill>
                  <a:schemeClr val="accent5">
                    <a:lumMod val="75000"/>
                  </a:schemeClr>
                </a:solidFill>
                <a:latin typeface="Meiryo UI" panose="020B0604030504040204" pitchFamily="50" charset="-128"/>
                <a:ea typeface="Meiryo UI" panose="020B0604030504040204" pitchFamily="50" charset="-128"/>
              </a:endParaRPr>
            </a:p>
          </p:txBody>
        </p:sp>
        <p:sp>
          <p:nvSpPr>
            <p:cNvPr id="43" name="正方形/長方形 42">
              <a:extLst>
                <a:ext uri="{FF2B5EF4-FFF2-40B4-BE49-F238E27FC236}">
                  <a16:creationId xmlns:a16="http://schemas.microsoft.com/office/drawing/2014/main" id="{8E688C85-D4E8-4BF6-B0C8-8FACC0771B96}"/>
                </a:ext>
              </a:extLst>
            </p:cNvPr>
            <p:cNvSpPr/>
            <p:nvPr/>
          </p:nvSpPr>
          <p:spPr>
            <a:xfrm>
              <a:off x="2095610" y="1494649"/>
              <a:ext cx="1804987" cy="540000"/>
            </a:xfrm>
            <a:prstGeom prst="rect">
              <a:avLst/>
            </a:prstGeom>
            <a:solidFill>
              <a:schemeClr val="bg1"/>
            </a:solidFill>
            <a:ln w="12700">
              <a:solidFill>
                <a:schemeClr val="bg1">
                  <a:lumMod val="65000"/>
                </a:schemeClr>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100" dirty="0">
                  <a:latin typeface="Meiryo UI" panose="020B0604030504040204" pitchFamily="50" charset="-128"/>
                  <a:ea typeface="Meiryo UI" panose="020B0604030504040204" pitchFamily="50" charset="-128"/>
                </a:rPr>
                <a:t>第二種金融商品取引業者</a:t>
              </a:r>
              <a:endParaRPr lang="en-US" altLang="ja-JP" sz="1100" dirty="0">
                <a:latin typeface="Meiryo UI" panose="020B0604030504040204" pitchFamily="50" charset="-128"/>
                <a:ea typeface="Meiryo UI" panose="020B0604030504040204" pitchFamily="50" charset="-128"/>
              </a:endParaRPr>
            </a:p>
            <a:p>
              <a:pPr algn="ctr">
                <a:defRPr/>
              </a:pPr>
              <a:r>
                <a:rPr lang="ja-JP" altLang="en-US" sz="1100" dirty="0">
                  <a:latin typeface="Meiryo UI" panose="020B0604030504040204" pitchFamily="50" charset="-128"/>
                  <a:ea typeface="Meiryo UI" panose="020B0604030504040204" pitchFamily="50" charset="-128"/>
                </a:rPr>
                <a:t>（ファンド業者等）</a:t>
              </a:r>
              <a:endParaRPr lang="en-US" altLang="ja-JP" sz="1100" dirty="0">
                <a:latin typeface="Meiryo UI" panose="020B0604030504040204" pitchFamily="50" charset="-128"/>
                <a:ea typeface="Meiryo UI" panose="020B0604030504040204" pitchFamily="50" charset="-128"/>
              </a:endParaRPr>
            </a:p>
          </p:txBody>
        </p:sp>
        <p:sp>
          <p:nvSpPr>
            <p:cNvPr id="44" name="正方形/長方形 43">
              <a:extLst>
                <a:ext uri="{FF2B5EF4-FFF2-40B4-BE49-F238E27FC236}">
                  <a16:creationId xmlns:a16="http://schemas.microsoft.com/office/drawing/2014/main" id="{2B3628DD-FF36-4D6C-B389-BC7FCDBDA579}"/>
                </a:ext>
              </a:extLst>
            </p:cNvPr>
            <p:cNvSpPr/>
            <p:nvPr/>
          </p:nvSpPr>
          <p:spPr>
            <a:xfrm>
              <a:off x="5838209" y="1494649"/>
              <a:ext cx="720000" cy="540000"/>
            </a:xfrm>
            <a:prstGeom prst="rect">
              <a:avLst/>
            </a:prstGeom>
            <a:solidFill>
              <a:schemeClr val="bg1"/>
            </a:solidFill>
            <a:ln>
              <a:solidFill>
                <a:schemeClr val="bg1">
                  <a:lumMod val="50000"/>
                </a:schemeClr>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100" dirty="0">
                  <a:latin typeface="Meiryo UI" panose="020B0604030504040204" pitchFamily="50" charset="-128"/>
                  <a:ea typeface="Meiryo UI" panose="020B0604030504040204" pitchFamily="50" charset="-128"/>
                </a:rPr>
                <a:t>投資家</a:t>
              </a:r>
              <a:endParaRPr lang="en-US" altLang="ja-JP" sz="1100" dirty="0">
                <a:latin typeface="Meiryo UI" panose="020B0604030504040204" pitchFamily="50" charset="-128"/>
                <a:ea typeface="Meiryo UI" panose="020B0604030504040204" pitchFamily="50" charset="-128"/>
              </a:endParaRPr>
            </a:p>
          </p:txBody>
        </p:sp>
        <p:sp>
          <p:nvSpPr>
            <p:cNvPr id="45" name="フローチャート: 書類 44">
              <a:extLst>
                <a:ext uri="{FF2B5EF4-FFF2-40B4-BE49-F238E27FC236}">
                  <a16:creationId xmlns:a16="http://schemas.microsoft.com/office/drawing/2014/main" id="{3A5BD641-FAD9-40EE-8119-F44E78DD3715}"/>
                </a:ext>
              </a:extLst>
            </p:cNvPr>
            <p:cNvSpPr/>
            <p:nvPr/>
          </p:nvSpPr>
          <p:spPr>
            <a:xfrm>
              <a:off x="4447921" y="1414358"/>
              <a:ext cx="842964" cy="360000"/>
            </a:xfrm>
            <a:prstGeom prst="flowChartDocument">
              <a:avLst/>
            </a:prstGeom>
            <a:solidFill>
              <a:schemeClr val="bg1"/>
            </a:solidFill>
            <a:ln w="12700">
              <a:solidFill>
                <a:schemeClr val="bg1">
                  <a:lumMod val="65000"/>
                </a:schemeClr>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100" dirty="0">
                  <a:latin typeface="Meiryo UI" panose="020B0604030504040204" pitchFamily="50" charset="-128"/>
                  <a:ea typeface="Meiryo UI" panose="020B0604030504040204" pitchFamily="50" charset="-128"/>
                </a:rPr>
                <a:t>ファンド等</a:t>
              </a:r>
            </a:p>
          </p:txBody>
        </p:sp>
        <p:cxnSp>
          <p:nvCxnSpPr>
            <p:cNvPr id="48" name="直線矢印コネクタ 47">
              <a:extLst>
                <a:ext uri="{FF2B5EF4-FFF2-40B4-BE49-F238E27FC236}">
                  <a16:creationId xmlns:a16="http://schemas.microsoft.com/office/drawing/2014/main" id="{1B2D5AF9-E8E6-4D7E-9130-53AA1F14AF34}"/>
                </a:ext>
              </a:extLst>
            </p:cNvPr>
            <p:cNvCxnSpPr>
              <a:cxnSpLocks/>
            </p:cNvCxnSpPr>
            <p:nvPr/>
          </p:nvCxnSpPr>
          <p:spPr>
            <a:xfrm>
              <a:off x="3900596" y="1904503"/>
              <a:ext cx="1944000"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50" name="テキスト ボックス 49">
              <a:extLst>
                <a:ext uri="{FF2B5EF4-FFF2-40B4-BE49-F238E27FC236}">
                  <a16:creationId xmlns:a16="http://schemas.microsoft.com/office/drawing/2014/main" id="{CAE22E0B-546A-4B96-B32C-9CED8C7FDAFB}"/>
                </a:ext>
              </a:extLst>
            </p:cNvPr>
            <p:cNvSpPr txBox="1"/>
            <p:nvPr/>
          </p:nvSpPr>
          <p:spPr>
            <a:xfrm>
              <a:off x="4182378" y="1940399"/>
              <a:ext cx="1300162" cy="261937"/>
            </a:xfrm>
            <a:prstGeom prst="rect">
              <a:avLst/>
            </a:prstGeom>
            <a:noFill/>
            <a:ln>
              <a:noFill/>
            </a:ln>
          </p:spPr>
          <p:txBody>
            <a:bodyPr>
              <a:spAutoFit/>
            </a:bodyPr>
            <a:lstStyle/>
            <a:p>
              <a:pPr eaLnBrk="1" fontAlgn="auto" hangingPunct="1">
                <a:spcBef>
                  <a:spcPct val="20000"/>
                </a:spcBef>
                <a:spcAft>
                  <a:spcPts val="0"/>
                </a:spcAft>
                <a:buFont typeface="Arial" pitchFamily="34" charset="0"/>
                <a:buNone/>
                <a:defRPr/>
              </a:pPr>
              <a:r>
                <a:rPr lang="ja-JP" altLang="en-US" sz="1100" b="1" dirty="0">
                  <a:solidFill>
                    <a:schemeClr val="accent5">
                      <a:lumMod val="75000"/>
                    </a:schemeClr>
                  </a:solidFill>
                  <a:latin typeface="Meiryo UI" panose="020B0604030504040204" pitchFamily="50" charset="-128"/>
                  <a:ea typeface="Meiryo UI" panose="020B0604030504040204" pitchFamily="50" charset="-128"/>
                </a:rPr>
                <a:t>募集等の取り扱い</a:t>
              </a:r>
            </a:p>
          </p:txBody>
        </p:sp>
        <p:sp>
          <p:nvSpPr>
            <p:cNvPr id="52" name="正方形/長方形 51">
              <a:extLst>
                <a:ext uri="{FF2B5EF4-FFF2-40B4-BE49-F238E27FC236}">
                  <a16:creationId xmlns:a16="http://schemas.microsoft.com/office/drawing/2014/main" id="{ACDF8D76-2AF1-4C48-8FC1-DC9F5AFE820C}"/>
                </a:ext>
              </a:extLst>
            </p:cNvPr>
            <p:cNvSpPr/>
            <p:nvPr/>
          </p:nvSpPr>
          <p:spPr>
            <a:xfrm>
              <a:off x="2072403" y="3333000"/>
              <a:ext cx="1804987" cy="540000"/>
            </a:xfrm>
            <a:prstGeom prst="rect">
              <a:avLst/>
            </a:prstGeom>
            <a:solidFill>
              <a:schemeClr val="bg1"/>
            </a:solidFill>
            <a:ln w="12700">
              <a:solidFill>
                <a:schemeClr val="bg1">
                  <a:lumMod val="65000"/>
                </a:schemeClr>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100" dirty="0">
                  <a:latin typeface="Meiryo UI" panose="020B0604030504040204" pitchFamily="50" charset="-128"/>
                  <a:ea typeface="Meiryo UI" panose="020B0604030504040204" pitchFamily="50" charset="-128"/>
                </a:rPr>
                <a:t>第一種金融商品取引業者</a:t>
              </a:r>
              <a:endParaRPr lang="en-US" altLang="ja-JP" sz="1100" dirty="0">
                <a:latin typeface="Meiryo UI" panose="020B0604030504040204" pitchFamily="50" charset="-128"/>
                <a:ea typeface="Meiryo UI" panose="020B0604030504040204" pitchFamily="50" charset="-128"/>
              </a:endParaRPr>
            </a:p>
            <a:p>
              <a:pPr algn="ctr">
                <a:defRPr/>
              </a:pPr>
              <a:r>
                <a:rPr lang="ja-JP" altLang="en-US" sz="1100" dirty="0">
                  <a:latin typeface="Meiryo UI" panose="020B0604030504040204" pitchFamily="50" charset="-128"/>
                  <a:ea typeface="Meiryo UI" panose="020B0604030504040204" pitchFamily="50" charset="-128"/>
                </a:rPr>
                <a:t>（証券会社）</a:t>
              </a:r>
              <a:endParaRPr lang="en-US" altLang="ja-JP" sz="1100" dirty="0">
                <a:latin typeface="Meiryo UI" panose="020B0604030504040204" pitchFamily="50" charset="-128"/>
                <a:ea typeface="Meiryo UI" panose="020B0604030504040204" pitchFamily="50" charset="-128"/>
              </a:endParaRPr>
            </a:p>
          </p:txBody>
        </p:sp>
        <p:sp>
          <p:nvSpPr>
            <p:cNvPr id="54" name="正方形/長方形 53">
              <a:extLst>
                <a:ext uri="{FF2B5EF4-FFF2-40B4-BE49-F238E27FC236}">
                  <a16:creationId xmlns:a16="http://schemas.microsoft.com/office/drawing/2014/main" id="{F66CC6CE-B476-4D55-9711-5111F79DC549}"/>
                </a:ext>
              </a:extLst>
            </p:cNvPr>
            <p:cNvSpPr/>
            <p:nvPr/>
          </p:nvSpPr>
          <p:spPr>
            <a:xfrm>
              <a:off x="5815002" y="3333000"/>
              <a:ext cx="720000" cy="540000"/>
            </a:xfrm>
            <a:prstGeom prst="rect">
              <a:avLst/>
            </a:prstGeom>
            <a:solidFill>
              <a:schemeClr val="bg1"/>
            </a:solidFill>
            <a:ln w="12700">
              <a:solidFill>
                <a:schemeClr val="bg1">
                  <a:lumMod val="65000"/>
                </a:schemeClr>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100" dirty="0">
                  <a:latin typeface="Meiryo UI" panose="020B0604030504040204" pitchFamily="50" charset="-128"/>
                  <a:ea typeface="Meiryo UI" panose="020B0604030504040204" pitchFamily="50" charset="-128"/>
                </a:rPr>
                <a:t>投資家</a:t>
              </a:r>
              <a:endParaRPr lang="en-US" altLang="ja-JP" sz="1100" dirty="0">
                <a:latin typeface="Meiryo UI" panose="020B0604030504040204" pitchFamily="50" charset="-128"/>
                <a:ea typeface="Meiryo UI" panose="020B0604030504040204" pitchFamily="50" charset="-128"/>
              </a:endParaRPr>
            </a:p>
          </p:txBody>
        </p:sp>
        <p:sp>
          <p:nvSpPr>
            <p:cNvPr id="55" name="フローチャート: 書類 54">
              <a:extLst>
                <a:ext uri="{FF2B5EF4-FFF2-40B4-BE49-F238E27FC236}">
                  <a16:creationId xmlns:a16="http://schemas.microsoft.com/office/drawing/2014/main" id="{AEC61616-05DD-4003-81D9-CA8A71A21327}"/>
                </a:ext>
              </a:extLst>
            </p:cNvPr>
            <p:cNvSpPr/>
            <p:nvPr/>
          </p:nvSpPr>
          <p:spPr>
            <a:xfrm>
              <a:off x="4139047" y="3308465"/>
              <a:ext cx="1440000" cy="360000"/>
            </a:xfrm>
            <a:prstGeom prst="flowChartDocument">
              <a:avLst/>
            </a:prstGeom>
            <a:solidFill>
              <a:schemeClr val="bg1"/>
            </a:solidFill>
            <a:ln w="12700">
              <a:solidFill>
                <a:schemeClr val="bg1">
                  <a:lumMod val="65000"/>
                </a:schemeClr>
              </a:solidFill>
              <a:prstDash val="dash"/>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zh-TW" altLang="en-US" sz="1000" dirty="0">
                  <a:solidFill>
                    <a:schemeClr val="accent5">
                      <a:lumMod val="75000"/>
                    </a:schemeClr>
                  </a:solidFill>
                  <a:latin typeface="Meiryo UI" panose="020B0604030504040204" pitchFamily="50" charset="-128"/>
                  <a:ea typeface="Meiryo UI" panose="020B0604030504040204" pitchFamily="50" charset="-128"/>
                </a:rPr>
                <a:t>電子記録移転権利</a:t>
              </a:r>
              <a:endParaRPr lang="ja-JP" altLang="en-US" sz="1000" dirty="0">
                <a:solidFill>
                  <a:schemeClr val="accent5">
                    <a:lumMod val="75000"/>
                  </a:schemeClr>
                </a:solidFill>
                <a:latin typeface="Meiryo UI" panose="020B0604030504040204" pitchFamily="50" charset="-128"/>
                <a:ea typeface="Meiryo UI" panose="020B0604030504040204" pitchFamily="50" charset="-128"/>
              </a:endParaRPr>
            </a:p>
          </p:txBody>
        </p:sp>
        <p:cxnSp>
          <p:nvCxnSpPr>
            <p:cNvPr id="56" name="直線矢印コネクタ 55">
              <a:extLst>
                <a:ext uri="{FF2B5EF4-FFF2-40B4-BE49-F238E27FC236}">
                  <a16:creationId xmlns:a16="http://schemas.microsoft.com/office/drawing/2014/main" id="{5D4277F7-D0EF-4053-9D20-96A0BD68BA4A}"/>
                </a:ext>
              </a:extLst>
            </p:cNvPr>
            <p:cNvCxnSpPr>
              <a:cxnSpLocks/>
            </p:cNvCxnSpPr>
            <p:nvPr/>
          </p:nvCxnSpPr>
          <p:spPr>
            <a:xfrm>
              <a:off x="3877390" y="3785886"/>
              <a:ext cx="1937612" cy="0"/>
            </a:xfrm>
            <a:prstGeom prst="straightConnector1">
              <a:avLst/>
            </a:prstGeom>
            <a:ln w="285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0" name="テキスト ボックス 59">
              <a:extLst>
                <a:ext uri="{FF2B5EF4-FFF2-40B4-BE49-F238E27FC236}">
                  <a16:creationId xmlns:a16="http://schemas.microsoft.com/office/drawing/2014/main" id="{1B945355-6075-4FCC-9F85-D2D079AB7B18}"/>
                </a:ext>
              </a:extLst>
            </p:cNvPr>
            <p:cNvSpPr txBox="1"/>
            <p:nvPr/>
          </p:nvSpPr>
          <p:spPr>
            <a:xfrm>
              <a:off x="4159171" y="3809359"/>
              <a:ext cx="1300163" cy="261937"/>
            </a:xfrm>
            <a:prstGeom prst="rect">
              <a:avLst/>
            </a:prstGeom>
            <a:noFill/>
            <a:ln>
              <a:noFill/>
            </a:ln>
          </p:spPr>
          <p:txBody>
            <a:bodyPr>
              <a:spAutoFit/>
            </a:bodyPr>
            <a:lstStyle/>
            <a:p>
              <a:pPr eaLnBrk="1" fontAlgn="auto" hangingPunct="1">
                <a:spcBef>
                  <a:spcPct val="20000"/>
                </a:spcBef>
                <a:spcAft>
                  <a:spcPts val="0"/>
                </a:spcAft>
                <a:buFont typeface="Arial" pitchFamily="34" charset="0"/>
                <a:buNone/>
                <a:defRPr/>
              </a:pPr>
              <a:r>
                <a:rPr lang="ja-JP" altLang="en-US" sz="1100" b="1" dirty="0">
                  <a:solidFill>
                    <a:schemeClr val="accent6">
                      <a:lumMod val="75000"/>
                    </a:schemeClr>
                  </a:solidFill>
                  <a:latin typeface="Meiryo UI" panose="020B0604030504040204" pitchFamily="50" charset="-128"/>
                  <a:ea typeface="Meiryo UI" panose="020B0604030504040204" pitchFamily="50" charset="-128"/>
                </a:rPr>
                <a:t>募集等の取り扱い</a:t>
              </a:r>
            </a:p>
          </p:txBody>
        </p:sp>
        <p:sp>
          <p:nvSpPr>
            <p:cNvPr id="10" name="フリーフォーム: 図形 9">
              <a:extLst>
                <a:ext uri="{FF2B5EF4-FFF2-40B4-BE49-F238E27FC236}">
                  <a16:creationId xmlns:a16="http://schemas.microsoft.com/office/drawing/2014/main" id="{53F21867-D13D-46C7-BE2C-F045349B96D8}"/>
                </a:ext>
              </a:extLst>
            </p:cNvPr>
            <p:cNvSpPr/>
            <p:nvPr/>
          </p:nvSpPr>
          <p:spPr>
            <a:xfrm>
              <a:off x="3971153" y="1602889"/>
              <a:ext cx="460998" cy="1441525"/>
            </a:xfrm>
            <a:custGeom>
              <a:avLst/>
              <a:gdLst>
                <a:gd name="connsiteX0" fmla="*/ 460998 w 460998"/>
                <a:gd name="connsiteY0" fmla="*/ 0 h 1441525"/>
                <a:gd name="connsiteX1" fmla="*/ 202814 w 460998"/>
                <a:gd name="connsiteY1" fmla="*/ 268942 h 1441525"/>
                <a:gd name="connsiteX2" fmla="*/ 52207 w 460998"/>
                <a:gd name="connsiteY2" fmla="*/ 548640 h 1441525"/>
                <a:gd name="connsiteX3" fmla="*/ 9176 w 460998"/>
                <a:gd name="connsiteY3" fmla="*/ 871370 h 1441525"/>
                <a:gd name="connsiteX4" fmla="*/ 213572 w 460998"/>
                <a:gd name="connsiteY4" fmla="*/ 1441525 h 1441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0998" h="1441525">
                  <a:moveTo>
                    <a:pt x="460998" y="0"/>
                  </a:moveTo>
                  <a:cubicBezTo>
                    <a:pt x="365972" y="88751"/>
                    <a:pt x="270946" y="177502"/>
                    <a:pt x="202814" y="268942"/>
                  </a:cubicBezTo>
                  <a:cubicBezTo>
                    <a:pt x="134682" y="360382"/>
                    <a:pt x="84480" y="448235"/>
                    <a:pt x="52207" y="548640"/>
                  </a:cubicBezTo>
                  <a:cubicBezTo>
                    <a:pt x="19934" y="649045"/>
                    <a:pt x="-17718" y="722556"/>
                    <a:pt x="9176" y="871370"/>
                  </a:cubicBezTo>
                  <a:cubicBezTo>
                    <a:pt x="36070" y="1020184"/>
                    <a:pt x="124821" y="1230854"/>
                    <a:pt x="213572" y="1441525"/>
                  </a:cubicBezTo>
                </a:path>
              </a:pathLst>
            </a:custGeom>
            <a:noFill/>
            <a:ln w="19050">
              <a:solidFill>
                <a:schemeClr val="accent5">
                  <a:lumMod val="50000"/>
                </a:schemeClr>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四角形: 角を丸くする 10">
              <a:extLst>
                <a:ext uri="{FF2B5EF4-FFF2-40B4-BE49-F238E27FC236}">
                  <a16:creationId xmlns:a16="http://schemas.microsoft.com/office/drawing/2014/main" id="{FB83E5B3-F4A2-47E2-A8C1-9445D239CA80}"/>
                </a:ext>
              </a:extLst>
            </p:cNvPr>
            <p:cNvSpPr/>
            <p:nvPr/>
          </p:nvSpPr>
          <p:spPr>
            <a:xfrm>
              <a:off x="4256880" y="2507932"/>
              <a:ext cx="1728000" cy="216000"/>
            </a:xfrm>
            <a:prstGeom prst="roundRect">
              <a:avLst>
                <a:gd name="adj" fmla="val 50000"/>
              </a:avLst>
            </a:prstGeom>
            <a:solidFill>
              <a:srgbClr val="002060"/>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セキュリティトークン化</a:t>
              </a:r>
            </a:p>
          </p:txBody>
        </p:sp>
        <p:grpSp>
          <p:nvGrpSpPr>
            <p:cNvPr id="14" name="グループ化 13">
              <a:extLst>
                <a:ext uri="{FF2B5EF4-FFF2-40B4-BE49-F238E27FC236}">
                  <a16:creationId xmlns:a16="http://schemas.microsoft.com/office/drawing/2014/main" id="{67F6FADD-5230-483D-80EB-8367A0ACF784}"/>
                </a:ext>
              </a:extLst>
            </p:cNvPr>
            <p:cNvGrpSpPr/>
            <p:nvPr/>
          </p:nvGrpSpPr>
          <p:grpSpPr>
            <a:xfrm>
              <a:off x="6958482" y="1914909"/>
              <a:ext cx="1344724" cy="1753556"/>
              <a:chOff x="6913878" y="1914909"/>
              <a:chExt cx="1344724" cy="1753556"/>
            </a:xfrm>
          </p:grpSpPr>
          <p:sp>
            <p:nvSpPr>
              <p:cNvPr id="61" name="四角形: 角を丸くする 60">
                <a:extLst>
                  <a:ext uri="{FF2B5EF4-FFF2-40B4-BE49-F238E27FC236}">
                    <a16:creationId xmlns:a16="http://schemas.microsoft.com/office/drawing/2014/main" id="{F578BDBA-BD3D-4D6E-9B4C-99906C1F1B73}"/>
                  </a:ext>
                </a:extLst>
              </p:cNvPr>
              <p:cNvSpPr/>
              <p:nvPr/>
            </p:nvSpPr>
            <p:spPr>
              <a:xfrm>
                <a:off x="6913878" y="1914909"/>
                <a:ext cx="1344724" cy="1753556"/>
              </a:xfrm>
              <a:prstGeom prst="roundRect">
                <a:avLst>
                  <a:gd name="adj" fmla="val 8143"/>
                </a:avLst>
              </a:prstGeom>
              <a:solidFill>
                <a:schemeClr val="bg1"/>
              </a:solidFill>
              <a:ln w="190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08000" tIns="0" rIns="0" bIns="0" rtlCol="0" anchor="ctr"/>
              <a:lstStyle/>
              <a:p>
                <a:pPr>
                  <a:defRPr/>
                </a:pPr>
                <a:endParaRPr lang="en-US" altLang="ja-JP" sz="1100" dirty="0">
                  <a:solidFill>
                    <a:schemeClr val="tx1"/>
                  </a:solidFill>
                  <a:latin typeface="Meiryo UI" panose="020B0604030504040204" pitchFamily="50" charset="-128"/>
                  <a:ea typeface="Meiryo UI" panose="020B0604030504040204" pitchFamily="50" charset="-128"/>
                </a:endParaRPr>
              </a:p>
              <a:p>
                <a:pPr>
                  <a:defRPr/>
                </a:pPr>
                <a:r>
                  <a:rPr lang="ja-JP" altLang="en-US" sz="1100" dirty="0">
                    <a:solidFill>
                      <a:schemeClr val="tx1"/>
                    </a:solidFill>
                    <a:latin typeface="Meiryo UI" panose="020B0604030504040204" pitchFamily="50" charset="-128"/>
                    <a:ea typeface="Meiryo UI" panose="020B0604030504040204" pitchFamily="50" charset="-128"/>
                  </a:rPr>
                  <a:t>流通性を高める</a:t>
                </a:r>
                <a:endParaRPr lang="en-US" altLang="ja-JP" sz="1100" dirty="0">
                  <a:solidFill>
                    <a:schemeClr val="tx1"/>
                  </a:solidFill>
                  <a:latin typeface="Meiryo UI" panose="020B0604030504040204" pitchFamily="50" charset="-128"/>
                  <a:ea typeface="Meiryo UI" panose="020B0604030504040204" pitchFamily="50" charset="-128"/>
                </a:endParaRPr>
              </a:p>
              <a:p>
                <a:pPr>
                  <a:defRPr/>
                </a:pPr>
                <a:r>
                  <a:rPr lang="ja-JP" altLang="en-US" sz="1100" dirty="0">
                    <a:solidFill>
                      <a:schemeClr val="tx1"/>
                    </a:solidFill>
                    <a:latin typeface="Meiryo UI" panose="020B0604030504040204" pitchFamily="50" charset="-128"/>
                    <a:ea typeface="Meiryo UI" panose="020B0604030504040204" pitchFamily="50" charset="-128"/>
                  </a:rPr>
                  <a:t>小口化が容易</a:t>
                </a:r>
                <a:endParaRPr lang="en-US" altLang="ja-JP" sz="1100" dirty="0">
                  <a:solidFill>
                    <a:schemeClr val="tx1"/>
                  </a:solidFill>
                  <a:latin typeface="Meiryo UI" panose="020B0604030504040204" pitchFamily="50" charset="-128"/>
                  <a:ea typeface="Meiryo UI" panose="020B0604030504040204" pitchFamily="50" charset="-128"/>
                </a:endParaRPr>
              </a:p>
              <a:p>
                <a:pPr>
                  <a:defRPr/>
                </a:pPr>
                <a:r>
                  <a:rPr lang="zh-TW" altLang="en-US" sz="1100" dirty="0">
                    <a:solidFill>
                      <a:schemeClr val="tx1"/>
                    </a:solidFill>
                    <a:latin typeface="Meiryo UI" panose="020B0604030504040204" pitchFamily="50" charset="-128"/>
                    <a:ea typeface="Meiryo UI" panose="020B0604030504040204" pitchFamily="50" charset="-128"/>
                  </a:rPr>
                  <a:t>調達規模拡大</a:t>
                </a:r>
              </a:p>
              <a:p>
                <a:pPr>
                  <a:defRPr/>
                </a:pPr>
                <a:endParaRPr lang="en-US" altLang="ja-JP" sz="1100" dirty="0">
                  <a:solidFill>
                    <a:schemeClr val="tx1"/>
                  </a:solidFill>
                  <a:latin typeface="Meiryo UI" panose="020B0604030504040204" pitchFamily="50" charset="-128"/>
                  <a:ea typeface="Meiryo UI" panose="020B0604030504040204" pitchFamily="50" charset="-128"/>
                </a:endParaRPr>
              </a:p>
              <a:p>
                <a:pPr>
                  <a:defRPr/>
                </a:pPr>
                <a:endParaRPr lang="en-US" altLang="ja-JP" sz="1100" dirty="0">
                  <a:solidFill>
                    <a:schemeClr val="tx1"/>
                  </a:solidFill>
                  <a:latin typeface="Meiryo UI" panose="020B0604030504040204" pitchFamily="50" charset="-128"/>
                  <a:ea typeface="Meiryo UI" panose="020B0604030504040204" pitchFamily="50" charset="-128"/>
                </a:endParaRPr>
              </a:p>
              <a:p>
                <a:pPr>
                  <a:defRPr/>
                </a:pPr>
                <a:endParaRPr lang="en-US" altLang="ja-JP" sz="1100" dirty="0">
                  <a:solidFill>
                    <a:schemeClr val="tx1"/>
                  </a:solidFill>
                  <a:latin typeface="Meiryo UI" panose="020B0604030504040204" pitchFamily="50" charset="-128"/>
                  <a:ea typeface="Meiryo UI" panose="020B0604030504040204" pitchFamily="50" charset="-128"/>
                </a:endParaRPr>
              </a:p>
              <a:p>
                <a:pPr>
                  <a:defRPr/>
                </a:pPr>
                <a:r>
                  <a:rPr lang="ja-JP" altLang="en-US" sz="1100" dirty="0">
                    <a:solidFill>
                      <a:schemeClr val="tx1"/>
                    </a:solidFill>
                    <a:latin typeface="Meiryo UI" panose="020B0604030504040204" pitchFamily="50" charset="-128"/>
                    <a:ea typeface="Meiryo UI" panose="020B0604030504040204" pitchFamily="50" charset="-128"/>
                  </a:rPr>
                  <a:t>情報開示コスト増</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62" name="四角形: 角を丸くする 61">
                <a:extLst>
                  <a:ext uri="{FF2B5EF4-FFF2-40B4-BE49-F238E27FC236}">
                    <a16:creationId xmlns:a16="http://schemas.microsoft.com/office/drawing/2014/main" id="{DD97AF1B-68BB-4D4B-A123-F49303452F9A}"/>
                  </a:ext>
                </a:extLst>
              </p:cNvPr>
              <p:cNvSpPr/>
              <p:nvPr/>
            </p:nvSpPr>
            <p:spPr>
              <a:xfrm>
                <a:off x="6994427" y="2034649"/>
                <a:ext cx="720000" cy="216000"/>
              </a:xfrm>
              <a:prstGeom prst="roundRect">
                <a:avLst>
                  <a:gd name="adj" fmla="val 50000"/>
                </a:avLst>
              </a:prstGeom>
              <a:solidFill>
                <a:srgbClr val="002060"/>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メリット</a:t>
                </a:r>
              </a:p>
            </p:txBody>
          </p:sp>
          <p:sp>
            <p:nvSpPr>
              <p:cNvPr id="63" name="四角形: 角を丸くする 62">
                <a:extLst>
                  <a:ext uri="{FF2B5EF4-FFF2-40B4-BE49-F238E27FC236}">
                    <a16:creationId xmlns:a16="http://schemas.microsoft.com/office/drawing/2014/main" id="{969439CB-3FC9-442A-A28D-8ED55D6913BA}"/>
                  </a:ext>
                </a:extLst>
              </p:cNvPr>
              <p:cNvSpPr/>
              <p:nvPr/>
            </p:nvSpPr>
            <p:spPr>
              <a:xfrm>
                <a:off x="7027581" y="3032015"/>
                <a:ext cx="720000" cy="216000"/>
              </a:xfrm>
              <a:prstGeom prst="roundRect">
                <a:avLst>
                  <a:gd name="adj" fmla="val 50000"/>
                </a:avLst>
              </a:prstGeom>
              <a:solidFill>
                <a:srgbClr val="002060"/>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デメリット</a:t>
                </a:r>
              </a:p>
            </p:txBody>
          </p:sp>
        </p:grpSp>
        <p:cxnSp>
          <p:nvCxnSpPr>
            <p:cNvPr id="64" name="直線矢印コネクタ 63">
              <a:extLst>
                <a:ext uri="{FF2B5EF4-FFF2-40B4-BE49-F238E27FC236}">
                  <a16:creationId xmlns:a16="http://schemas.microsoft.com/office/drawing/2014/main" id="{EBE34CEF-9696-4EEB-A13A-AF6A209FC277}"/>
                </a:ext>
              </a:extLst>
            </p:cNvPr>
            <p:cNvCxnSpPr>
              <a:cxnSpLocks/>
            </p:cNvCxnSpPr>
            <p:nvPr/>
          </p:nvCxnSpPr>
          <p:spPr>
            <a:xfrm flipV="1">
              <a:off x="5986540" y="2613271"/>
              <a:ext cx="969701" cy="0"/>
            </a:xfrm>
            <a:prstGeom prst="straightConnector1">
              <a:avLst/>
            </a:prstGeom>
            <a:ln w="19050">
              <a:solidFill>
                <a:schemeClr val="accent5">
                  <a:lumMod val="50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2091316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363</TotalTime>
  <Words>912</Words>
  <Application>Microsoft Office PowerPoint</Application>
  <PresentationFormat>画面に合わせる (4:3)</PresentationFormat>
  <Paragraphs>37</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baby cafe</dc:creator>
  <cp:lastModifiedBy>渡辺 雅之</cp:lastModifiedBy>
  <cp:revision>29</cp:revision>
  <dcterms:created xsi:type="dcterms:W3CDTF">2020-04-14T00:53:39Z</dcterms:created>
  <dcterms:modified xsi:type="dcterms:W3CDTF">2021-06-02T01:25:10Z</dcterms:modified>
</cp:coreProperties>
</file>