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handoutMasterIdLst>
    <p:handoutMasterId r:id="rId5"/>
  </p:handoutMasterIdLst>
  <p:sldIdLst>
    <p:sldId id="262" r:id="rId2"/>
    <p:sldId id="261" r:id="rId3"/>
  </p:sldIdLst>
  <p:sldSz cx="9144000" cy="6858000" type="screen4x3"/>
  <p:notesSz cx="9144000" cy="6858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D5F3"/>
    <a:srgbClr val="EAFFD5"/>
    <a:srgbClr val="F5EBFF"/>
    <a:srgbClr val="EAD5FF"/>
    <a:srgbClr val="CCFFFF"/>
    <a:srgbClr val="009999"/>
    <a:srgbClr val="E9BDFF"/>
    <a:srgbClr val="FF5B5F"/>
    <a:srgbClr val="FF7C80"/>
    <a:srgbClr val="FFD9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E1F151B-2E86-4C95-97DA-66C75B3FC18C}" v="37" dt="2021-10-29T07:39:19.514"/>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194" autoAdjust="0"/>
    <p:restoredTop sz="94660"/>
  </p:normalViewPr>
  <p:slideViewPr>
    <p:cSldViewPr snapToGrid="0">
      <p:cViewPr varScale="1">
        <p:scale>
          <a:sx n="81" d="100"/>
          <a:sy n="81" d="100"/>
        </p:scale>
        <p:origin x="90" y="2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handoutMaster" Target="handoutMasters/handoutMaster1.xml"/><Relationship Id="rId10" Type="http://schemas.microsoft.com/office/2016/11/relationships/changesInfo" Target="changesInfos/changesInfo1.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渡辺 雅之" userId="fc500e18ba81363a" providerId="LiveId" clId="{DF42A0E5-8784-4841-852B-850919864CC6}"/>
    <pc:docChg chg="undo redo custSel modSld">
      <pc:chgData name="渡辺 雅之" userId="fc500e18ba81363a" providerId="LiveId" clId="{DF42A0E5-8784-4841-852B-850919864CC6}" dt="2021-06-02T01:24:51.857" v="401" actId="6549"/>
      <pc:docMkLst>
        <pc:docMk/>
      </pc:docMkLst>
      <pc:sldChg chg="addSp delSp modSp mod">
        <pc:chgData name="渡辺 雅之" userId="fc500e18ba81363a" providerId="LiveId" clId="{DF42A0E5-8784-4841-852B-850919864CC6}" dt="2021-06-02T01:15:28.940" v="354" actId="1076"/>
        <pc:sldMkLst>
          <pc:docMk/>
          <pc:sldMk cId="3720913164" sldId="261"/>
        </pc:sldMkLst>
        <pc:spChg chg="add del">
          <ac:chgData name="渡辺 雅之" userId="fc500e18ba81363a" providerId="LiveId" clId="{DF42A0E5-8784-4841-852B-850919864CC6}" dt="2021-06-02T01:08:43.180" v="194" actId="478"/>
          <ac:spMkLst>
            <pc:docMk/>
            <pc:sldMk cId="3720913164" sldId="261"/>
            <ac:spMk id="8" creationId="{7D05AFE0-089F-4C94-8509-C5D59F63E716}"/>
          </ac:spMkLst>
        </pc:spChg>
        <pc:spChg chg="add del mod">
          <ac:chgData name="渡辺 雅之" userId="fc500e18ba81363a" providerId="LiveId" clId="{DF42A0E5-8784-4841-852B-850919864CC6}" dt="2021-06-02T01:09:30.402" v="199" actId="478"/>
          <ac:spMkLst>
            <pc:docMk/>
            <pc:sldMk cId="3720913164" sldId="261"/>
            <ac:spMk id="9" creationId="{FB55E31D-66FA-413F-8B24-8DBA4A02097A}"/>
          </ac:spMkLst>
        </pc:spChg>
        <pc:spChg chg="add mod">
          <ac:chgData name="渡辺 雅之" userId="fc500e18ba81363a" providerId="LiveId" clId="{DF42A0E5-8784-4841-852B-850919864CC6}" dt="2021-06-02T01:15:23.284" v="353" actId="164"/>
          <ac:spMkLst>
            <pc:docMk/>
            <pc:sldMk cId="3720913164" sldId="261"/>
            <ac:spMk id="10" creationId="{53F21867-D13D-46C7-BE2C-F045349B96D8}"/>
          </ac:spMkLst>
        </pc:spChg>
        <pc:spChg chg="add mod">
          <ac:chgData name="渡辺 雅之" userId="fc500e18ba81363a" providerId="LiveId" clId="{DF42A0E5-8784-4841-852B-850919864CC6}" dt="2021-06-02T01:15:23.284" v="353" actId="164"/>
          <ac:spMkLst>
            <pc:docMk/>
            <pc:sldMk cId="3720913164" sldId="261"/>
            <ac:spMk id="11" creationId="{FB83E5B3-F4A2-47E2-A8C1-9445D239CA80}"/>
          </ac:spMkLst>
        </pc:spChg>
        <pc:spChg chg="del">
          <ac:chgData name="渡辺 雅之" userId="fc500e18ba81363a" providerId="LiveId" clId="{DF42A0E5-8784-4841-852B-850919864CC6}" dt="2021-06-02T00:58:47.508" v="5" actId="478"/>
          <ac:spMkLst>
            <pc:docMk/>
            <pc:sldMk cId="3720913164" sldId="261"/>
            <ac:spMk id="30" creationId="{E7CCC9DD-8570-4352-B3FF-00746443B421}"/>
          </ac:spMkLst>
        </pc:spChg>
        <pc:spChg chg="del">
          <ac:chgData name="渡辺 雅之" userId="fc500e18ba81363a" providerId="LiveId" clId="{DF42A0E5-8784-4841-852B-850919864CC6}" dt="2021-06-02T00:58:47.508" v="5" actId="478"/>
          <ac:spMkLst>
            <pc:docMk/>
            <pc:sldMk cId="3720913164" sldId="261"/>
            <ac:spMk id="31" creationId="{185F1312-B11B-4640-A52F-F9838A03AFB0}"/>
          </ac:spMkLst>
        </pc:spChg>
        <pc:spChg chg="del">
          <ac:chgData name="渡辺 雅之" userId="fc500e18ba81363a" providerId="LiveId" clId="{DF42A0E5-8784-4841-852B-850919864CC6}" dt="2021-06-02T00:58:47.508" v="5" actId="478"/>
          <ac:spMkLst>
            <pc:docMk/>
            <pc:sldMk cId="3720913164" sldId="261"/>
            <ac:spMk id="32" creationId="{2AD3241D-5C11-4759-88B1-A77C6FC470C2}"/>
          </ac:spMkLst>
        </pc:spChg>
        <pc:spChg chg="del">
          <ac:chgData name="渡辺 雅之" userId="fc500e18ba81363a" providerId="LiveId" clId="{DF42A0E5-8784-4841-852B-850919864CC6}" dt="2021-06-02T00:58:47.508" v="5" actId="478"/>
          <ac:spMkLst>
            <pc:docMk/>
            <pc:sldMk cId="3720913164" sldId="261"/>
            <ac:spMk id="33" creationId="{F7A3F6F3-5B70-421D-AE28-5A5EEE3D5713}"/>
          </ac:spMkLst>
        </pc:spChg>
        <pc:spChg chg="del">
          <ac:chgData name="渡辺 雅之" userId="fc500e18ba81363a" providerId="LiveId" clId="{DF42A0E5-8784-4841-852B-850919864CC6}" dt="2021-06-02T00:58:47.508" v="5" actId="478"/>
          <ac:spMkLst>
            <pc:docMk/>
            <pc:sldMk cId="3720913164" sldId="261"/>
            <ac:spMk id="34" creationId="{DC05D5F3-7C9F-4F06-8E37-759A722D2484}"/>
          </ac:spMkLst>
        </pc:spChg>
        <pc:spChg chg="del">
          <ac:chgData name="渡辺 雅之" userId="fc500e18ba81363a" providerId="LiveId" clId="{DF42A0E5-8784-4841-852B-850919864CC6}" dt="2021-06-02T00:58:47.508" v="5" actId="478"/>
          <ac:spMkLst>
            <pc:docMk/>
            <pc:sldMk cId="3720913164" sldId="261"/>
            <ac:spMk id="35" creationId="{DFC256CF-B30D-446B-8F5C-3DA1DF14B098}"/>
          </ac:spMkLst>
        </pc:spChg>
        <pc:spChg chg="del">
          <ac:chgData name="渡辺 雅之" userId="fc500e18ba81363a" providerId="LiveId" clId="{DF42A0E5-8784-4841-852B-850919864CC6}" dt="2021-06-02T00:58:47.508" v="5" actId="478"/>
          <ac:spMkLst>
            <pc:docMk/>
            <pc:sldMk cId="3720913164" sldId="261"/>
            <ac:spMk id="37" creationId="{67C00A4D-1EF7-48BB-9AD8-E6A2FF9DECCE}"/>
          </ac:spMkLst>
        </pc:spChg>
        <pc:spChg chg="del">
          <ac:chgData name="渡辺 雅之" userId="fc500e18ba81363a" providerId="LiveId" clId="{DF42A0E5-8784-4841-852B-850919864CC6}" dt="2021-06-02T00:58:47.508" v="5" actId="478"/>
          <ac:spMkLst>
            <pc:docMk/>
            <pc:sldMk cId="3720913164" sldId="261"/>
            <ac:spMk id="38" creationId="{6C40C3E4-3F98-4243-8862-84642A0B36CB}"/>
          </ac:spMkLst>
        </pc:spChg>
        <pc:spChg chg="add mod topLvl">
          <ac:chgData name="渡辺 雅之" userId="fc500e18ba81363a" providerId="LiveId" clId="{DF42A0E5-8784-4841-852B-850919864CC6}" dt="2021-06-02T01:15:23.284" v="353" actId="164"/>
          <ac:spMkLst>
            <pc:docMk/>
            <pc:sldMk cId="3720913164" sldId="261"/>
            <ac:spMk id="39" creationId="{4784E4D0-F140-44C7-91A5-7C90F8279B65}"/>
          </ac:spMkLst>
        </pc:spChg>
        <pc:spChg chg="add mod topLvl">
          <ac:chgData name="渡辺 雅之" userId="fc500e18ba81363a" providerId="LiveId" clId="{DF42A0E5-8784-4841-852B-850919864CC6}" dt="2021-06-02T01:15:23.284" v="353" actId="164"/>
          <ac:spMkLst>
            <pc:docMk/>
            <pc:sldMk cId="3720913164" sldId="261"/>
            <ac:spMk id="40" creationId="{5650BF74-6FBB-41CF-9F34-CFDAA094B0F2}"/>
          </ac:spMkLst>
        </pc:spChg>
        <pc:spChg chg="add mod topLvl">
          <ac:chgData name="渡辺 雅之" userId="fc500e18ba81363a" providerId="LiveId" clId="{DF42A0E5-8784-4841-852B-850919864CC6}" dt="2021-06-02T01:15:23.284" v="353" actId="164"/>
          <ac:spMkLst>
            <pc:docMk/>
            <pc:sldMk cId="3720913164" sldId="261"/>
            <ac:spMk id="41" creationId="{F071DB25-BCCB-4697-B51F-3961DFEC4530}"/>
          </ac:spMkLst>
        </pc:spChg>
        <pc:spChg chg="add mod topLvl">
          <ac:chgData name="渡辺 雅之" userId="fc500e18ba81363a" providerId="LiveId" clId="{DF42A0E5-8784-4841-852B-850919864CC6}" dt="2021-06-02T01:15:18.948" v="352" actId="1076"/>
          <ac:spMkLst>
            <pc:docMk/>
            <pc:sldMk cId="3720913164" sldId="261"/>
            <ac:spMk id="42" creationId="{4301EFBF-CB14-4AFB-8322-7C4DB2C96A49}"/>
          </ac:spMkLst>
        </pc:spChg>
        <pc:spChg chg="add mod topLvl">
          <ac:chgData name="渡辺 雅之" userId="fc500e18ba81363a" providerId="LiveId" clId="{DF42A0E5-8784-4841-852B-850919864CC6}" dt="2021-06-02T01:15:23.284" v="353" actId="164"/>
          <ac:spMkLst>
            <pc:docMk/>
            <pc:sldMk cId="3720913164" sldId="261"/>
            <ac:spMk id="43" creationId="{8E688C85-D4E8-4BF6-B0C8-8FACC0771B96}"/>
          </ac:spMkLst>
        </pc:spChg>
        <pc:spChg chg="add mod topLvl">
          <ac:chgData name="渡辺 雅之" userId="fc500e18ba81363a" providerId="LiveId" clId="{DF42A0E5-8784-4841-852B-850919864CC6}" dt="2021-06-02T01:15:23.284" v="353" actId="164"/>
          <ac:spMkLst>
            <pc:docMk/>
            <pc:sldMk cId="3720913164" sldId="261"/>
            <ac:spMk id="44" creationId="{2B3628DD-FF36-4D6C-B389-BC7FCDBDA579}"/>
          </ac:spMkLst>
        </pc:spChg>
        <pc:spChg chg="add mod topLvl">
          <ac:chgData name="渡辺 雅之" userId="fc500e18ba81363a" providerId="LiveId" clId="{DF42A0E5-8784-4841-852B-850919864CC6}" dt="2021-06-02T01:15:23.284" v="353" actId="164"/>
          <ac:spMkLst>
            <pc:docMk/>
            <pc:sldMk cId="3720913164" sldId="261"/>
            <ac:spMk id="45" creationId="{3A5BD641-FAD9-40EE-8119-F44E78DD3715}"/>
          </ac:spMkLst>
        </pc:spChg>
        <pc:spChg chg="del">
          <ac:chgData name="渡辺 雅之" userId="fc500e18ba81363a" providerId="LiveId" clId="{DF42A0E5-8784-4841-852B-850919864CC6}" dt="2021-06-02T00:58:47.508" v="5" actId="478"/>
          <ac:spMkLst>
            <pc:docMk/>
            <pc:sldMk cId="3720913164" sldId="261"/>
            <ac:spMk id="46" creationId="{116C6D54-94D4-4DE8-A676-980CFF4202D8}"/>
          </ac:spMkLst>
        </pc:spChg>
        <pc:spChg chg="del">
          <ac:chgData name="渡辺 雅之" userId="fc500e18ba81363a" providerId="LiveId" clId="{DF42A0E5-8784-4841-852B-850919864CC6}" dt="2021-06-02T00:58:47.508" v="5" actId="478"/>
          <ac:spMkLst>
            <pc:docMk/>
            <pc:sldMk cId="3720913164" sldId="261"/>
            <ac:spMk id="47" creationId="{119F379D-B8E9-4519-9649-4ED9B7D05436}"/>
          </ac:spMkLst>
        </pc:spChg>
        <pc:spChg chg="del">
          <ac:chgData name="渡辺 雅之" userId="fc500e18ba81363a" providerId="LiveId" clId="{DF42A0E5-8784-4841-852B-850919864CC6}" dt="2021-06-02T00:58:47.508" v="5" actId="478"/>
          <ac:spMkLst>
            <pc:docMk/>
            <pc:sldMk cId="3720913164" sldId="261"/>
            <ac:spMk id="49" creationId="{8D3E1AE6-5A2A-421D-B1A6-2FD1E0EC768D}"/>
          </ac:spMkLst>
        </pc:spChg>
        <pc:spChg chg="add mod topLvl">
          <ac:chgData name="渡辺 雅之" userId="fc500e18ba81363a" providerId="LiveId" clId="{DF42A0E5-8784-4841-852B-850919864CC6}" dt="2021-06-02T01:15:23.284" v="353" actId="164"/>
          <ac:spMkLst>
            <pc:docMk/>
            <pc:sldMk cId="3720913164" sldId="261"/>
            <ac:spMk id="50" creationId="{CAE22E0B-546A-4B96-B32C-9CED8C7FDAFB}"/>
          </ac:spMkLst>
        </pc:spChg>
        <pc:spChg chg="del">
          <ac:chgData name="渡辺 雅之" userId="fc500e18ba81363a" providerId="LiveId" clId="{DF42A0E5-8784-4841-852B-850919864CC6}" dt="2021-06-02T00:58:47.508" v="5" actId="478"/>
          <ac:spMkLst>
            <pc:docMk/>
            <pc:sldMk cId="3720913164" sldId="261"/>
            <ac:spMk id="51" creationId="{DA906285-3A4B-4D39-A011-0A2F6E7C41D7}"/>
          </ac:spMkLst>
        </pc:spChg>
        <pc:spChg chg="add mod topLvl">
          <ac:chgData name="渡辺 雅之" userId="fc500e18ba81363a" providerId="LiveId" clId="{DF42A0E5-8784-4841-852B-850919864CC6}" dt="2021-06-02T01:15:23.284" v="353" actId="164"/>
          <ac:spMkLst>
            <pc:docMk/>
            <pc:sldMk cId="3720913164" sldId="261"/>
            <ac:spMk id="52" creationId="{ACDF8D76-2AF1-4C48-8FC1-DC9F5AFE820C}"/>
          </ac:spMkLst>
        </pc:spChg>
        <pc:spChg chg="add mod topLvl">
          <ac:chgData name="渡辺 雅之" userId="fc500e18ba81363a" providerId="LiveId" clId="{DF42A0E5-8784-4841-852B-850919864CC6}" dt="2021-06-02T01:15:23.284" v="353" actId="164"/>
          <ac:spMkLst>
            <pc:docMk/>
            <pc:sldMk cId="3720913164" sldId="261"/>
            <ac:spMk id="54" creationId="{F66CC6CE-B476-4D55-9711-5111F79DC549}"/>
          </ac:spMkLst>
        </pc:spChg>
        <pc:spChg chg="add mod topLvl">
          <ac:chgData name="渡辺 雅之" userId="fc500e18ba81363a" providerId="LiveId" clId="{DF42A0E5-8784-4841-852B-850919864CC6}" dt="2021-06-02T01:15:23.284" v="353" actId="164"/>
          <ac:spMkLst>
            <pc:docMk/>
            <pc:sldMk cId="3720913164" sldId="261"/>
            <ac:spMk id="55" creationId="{AEC61616-05DD-4003-81D9-CA8A71A21327}"/>
          </ac:spMkLst>
        </pc:spChg>
        <pc:spChg chg="add del mod topLvl">
          <ac:chgData name="渡辺 雅之" userId="fc500e18ba81363a" providerId="LiveId" clId="{DF42A0E5-8784-4841-852B-850919864CC6}" dt="2021-06-02T01:08:35.866" v="192" actId="478"/>
          <ac:spMkLst>
            <pc:docMk/>
            <pc:sldMk cId="3720913164" sldId="261"/>
            <ac:spMk id="57" creationId="{6B8989A4-1A0C-4974-8CCD-BB0E666CFAEC}"/>
          </ac:spMkLst>
        </pc:spChg>
        <pc:spChg chg="add del mod topLvl">
          <ac:chgData name="渡辺 雅之" userId="fc500e18ba81363a" providerId="LiveId" clId="{DF42A0E5-8784-4841-852B-850919864CC6}" dt="2021-06-02T01:11:22.802" v="243" actId="478"/>
          <ac:spMkLst>
            <pc:docMk/>
            <pc:sldMk cId="3720913164" sldId="261"/>
            <ac:spMk id="58" creationId="{2714F0E1-F7E4-402C-A5F1-1F0E2AD83B46}"/>
          </ac:spMkLst>
        </pc:spChg>
        <pc:spChg chg="add del mod topLvl">
          <ac:chgData name="渡辺 雅之" userId="fc500e18ba81363a" providerId="LiveId" clId="{DF42A0E5-8784-4841-852B-850919864CC6}" dt="2021-06-02T01:13:08.752" v="300" actId="478"/>
          <ac:spMkLst>
            <pc:docMk/>
            <pc:sldMk cId="3720913164" sldId="261"/>
            <ac:spMk id="59" creationId="{9B959F1E-28E7-409C-B935-D046A1570B9F}"/>
          </ac:spMkLst>
        </pc:spChg>
        <pc:spChg chg="add mod topLvl">
          <ac:chgData name="渡辺 雅之" userId="fc500e18ba81363a" providerId="LiveId" clId="{DF42A0E5-8784-4841-852B-850919864CC6}" dt="2021-06-02T01:15:23.284" v="353" actId="164"/>
          <ac:spMkLst>
            <pc:docMk/>
            <pc:sldMk cId="3720913164" sldId="261"/>
            <ac:spMk id="60" creationId="{1B945355-6075-4FCC-9F85-D2D079AB7B18}"/>
          </ac:spMkLst>
        </pc:spChg>
        <pc:spChg chg="add mod">
          <ac:chgData name="渡辺 雅之" userId="fc500e18ba81363a" providerId="LiveId" clId="{DF42A0E5-8784-4841-852B-850919864CC6}" dt="2021-06-02T01:15:06.194" v="345" actId="164"/>
          <ac:spMkLst>
            <pc:docMk/>
            <pc:sldMk cId="3720913164" sldId="261"/>
            <ac:spMk id="61" creationId="{F578BDBA-BD3D-4D6E-9B4C-99906C1F1B73}"/>
          </ac:spMkLst>
        </pc:spChg>
        <pc:spChg chg="add mod">
          <ac:chgData name="渡辺 雅之" userId="fc500e18ba81363a" providerId="LiveId" clId="{DF42A0E5-8784-4841-852B-850919864CC6}" dt="2021-06-02T01:15:06.194" v="345" actId="164"/>
          <ac:spMkLst>
            <pc:docMk/>
            <pc:sldMk cId="3720913164" sldId="261"/>
            <ac:spMk id="62" creationId="{DD97AF1B-68BB-4D4B-A123-F49303452F9A}"/>
          </ac:spMkLst>
        </pc:spChg>
        <pc:spChg chg="add mod">
          <ac:chgData name="渡辺 雅之" userId="fc500e18ba81363a" providerId="LiveId" clId="{DF42A0E5-8784-4841-852B-850919864CC6}" dt="2021-06-02T01:15:06.194" v="345" actId="164"/>
          <ac:spMkLst>
            <pc:docMk/>
            <pc:sldMk cId="3720913164" sldId="261"/>
            <ac:spMk id="63" creationId="{969439CB-3FC9-442A-A28D-8ED55D6913BA}"/>
          </ac:spMkLst>
        </pc:spChg>
        <pc:spChg chg="del">
          <ac:chgData name="渡辺 雅之" userId="fc500e18ba81363a" providerId="LiveId" clId="{DF42A0E5-8784-4841-852B-850919864CC6}" dt="2021-06-02T00:58:47.508" v="5" actId="478"/>
          <ac:spMkLst>
            <pc:docMk/>
            <pc:sldMk cId="3720913164" sldId="261"/>
            <ac:spMk id="69" creationId="{DD180A68-4889-471D-BBB6-2D6B46694C9D}"/>
          </ac:spMkLst>
        </pc:spChg>
        <pc:spChg chg="del">
          <ac:chgData name="渡辺 雅之" userId="fc500e18ba81363a" providerId="LiveId" clId="{DF42A0E5-8784-4841-852B-850919864CC6}" dt="2021-06-02T00:58:47.508" v="5" actId="478"/>
          <ac:spMkLst>
            <pc:docMk/>
            <pc:sldMk cId="3720913164" sldId="261"/>
            <ac:spMk id="72" creationId="{D4036640-9DBD-4847-BADE-A7337CFAFAB4}"/>
          </ac:spMkLst>
        </pc:spChg>
        <pc:spChg chg="del">
          <ac:chgData name="渡辺 雅之" userId="fc500e18ba81363a" providerId="LiveId" clId="{DF42A0E5-8784-4841-852B-850919864CC6}" dt="2021-06-02T00:58:47.508" v="5" actId="478"/>
          <ac:spMkLst>
            <pc:docMk/>
            <pc:sldMk cId="3720913164" sldId="261"/>
            <ac:spMk id="73" creationId="{1370453E-1542-4ED4-8150-FF3563DE4D0E}"/>
          </ac:spMkLst>
        </pc:spChg>
        <pc:spChg chg="del">
          <ac:chgData name="渡辺 雅之" userId="fc500e18ba81363a" providerId="LiveId" clId="{DF42A0E5-8784-4841-852B-850919864CC6}" dt="2021-06-02T00:58:47.508" v="5" actId="478"/>
          <ac:spMkLst>
            <pc:docMk/>
            <pc:sldMk cId="3720913164" sldId="261"/>
            <ac:spMk id="75" creationId="{3025018E-B6B1-4E9B-B12D-1AEFBF74062A}"/>
          </ac:spMkLst>
        </pc:spChg>
        <pc:spChg chg="del">
          <ac:chgData name="渡辺 雅之" userId="fc500e18ba81363a" providerId="LiveId" clId="{DF42A0E5-8784-4841-852B-850919864CC6}" dt="2021-06-02T00:58:47.508" v="5" actId="478"/>
          <ac:spMkLst>
            <pc:docMk/>
            <pc:sldMk cId="3720913164" sldId="261"/>
            <ac:spMk id="76" creationId="{6F6E886E-D5A0-47DE-8D12-AFA9E7596E29}"/>
          </ac:spMkLst>
        </pc:spChg>
        <pc:spChg chg="del">
          <ac:chgData name="渡辺 雅之" userId="fc500e18ba81363a" providerId="LiveId" clId="{DF42A0E5-8784-4841-852B-850919864CC6}" dt="2021-06-02T00:58:47.508" v="5" actId="478"/>
          <ac:spMkLst>
            <pc:docMk/>
            <pc:sldMk cId="3720913164" sldId="261"/>
            <ac:spMk id="77" creationId="{76CC5EFA-A3BE-4223-A0C0-A9A460AF0E8F}"/>
          </ac:spMkLst>
        </pc:spChg>
        <pc:spChg chg="del">
          <ac:chgData name="渡辺 雅之" userId="fc500e18ba81363a" providerId="LiveId" clId="{DF42A0E5-8784-4841-852B-850919864CC6}" dt="2021-06-02T00:58:47.508" v="5" actId="478"/>
          <ac:spMkLst>
            <pc:docMk/>
            <pc:sldMk cId="3720913164" sldId="261"/>
            <ac:spMk id="80" creationId="{43604159-B020-4FC7-8A0E-A400DC7DA817}"/>
          </ac:spMkLst>
        </pc:spChg>
        <pc:spChg chg="del">
          <ac:chgData name="渡辺 雅之" userId="fc500e18ba81363a" providerId="LiveId" clId="{DF42A0E5-8784-4841-852B-850919864CC6}" dt="2021-06-02T00:58:47.508" v="5" actId="478"/>
          <ac:spMkLst>
            <pc:docMk/>
            <pc:sldMk cId="3720913164" sldId="261"/>
            <ac:spMk id="81" creationId="{1B808404-EAF2-4FAC-BD65-79026F9B0A10}"/>
          </ac:spMkLst>
        </pc:spChg>
        <pc:spChg chg="del">
          <ac:chgData name="渡辺 雅之" userId="fc500e18ba81363a" providerId="LiveId" clId="{DF42A0E5-8784-4841-852B-850919864CC6}" dt="2021-06-02T00:58:47.508" v="5" actId="478"/>
          <ac:spMkLst>
            <pc:docMk/>
            <pc:sldMk cId="3720913164" sldId="261"/>
            <ac:spMk id="82" creationId="{E448D3DE-7E4E-4D91-88B4-41249EA419D7}"/>
          </ac:spMkLst>
        </pc:spChg>
        <pc:grpChg chg="add del mod">
          <ac:chgData name="渡辺 雅之" userId="fc500e18ba81363a" providerId="LiveId" clId="{DF42A0E5-8784-4841-852B-850919864CC6}" dt="2021-06-02T00:59:40.494" v="17" actId="165"/>
          <ac:grpSpMkLst>
            <pc:docMk/>
            <pc:sldMk cId="3720913164" sldId="261"/>
            <ac:grpSpMk id="2" creationId="{1DFF2FF3-7320-482C-987C-B9A5233B89A4}"/>
          </ac:grpSpMkLst>
        </pc:grpChg>
        <pc:grpChg chg="add mod">
          <ac:chgData name="渡辺 雅之" userId="fc500e18ba81363a" providerId="LiveId" clId="{DF42A0E5-8784-4841-852B-850919864CC6}" dt="2021-06-02T01:15:23.284" v="353" actId="164"/>
          <ac:grpSpMkLst>
            <pc:docMk/>
            <pc:sldMk cId="3720913164" sldId="261"/>
            <ac:grpSpMk id="14" creationId="{67F6FADD-5230-483D-80EB-8367A0ACF784}"/>
          </ac:grpSpMkLst>
        </pc:grpChg>
        <pc:grpChg chg="add mod">
          <ac:chgData name="渡辺 雅之" userId="fc500e18ba81363a" providerId="LiveId" clId="{DF42A0E5-8784-4841-852B-850919864CC6}" dt="2021-06-02T01:15:28.940" v="354" actId="1076"/>
          <ac:grpSpMkLst>
            <pc:docMk/>
            <pc:sldMk cId="3720913164" sldId="261"/>
            <ac:grpSpMk id="15" creationId="{B5DDA7C2-D3EE-48B0-AC13-D36819072090}"/>
          </ac:grpSpMkLst>
        </pc:grpChg>
        <pc:picChg chg="del">
          <ac:chgData name="渡辺 雅之" userId="fc500e18ba81363a" providerId="LiveId" clId="{DF42A0E5-8784-4841-852B-850919864CC6}" dt="2021-06-02T00:58:32.390" v="3" actId="478"/>
          <ac:picMkLst>
            <pc:docMk/>
            <pc:sldMk cId="3720913164" sldId="261"/>
            <ac:picMk id="7" creationId="{D6C26FAD-B2BB-468C-B5AF-01AD6E43D3F4}"/>
          </ac:picMkLst>
        </pc:picChg>
        <pc:picChg chg="add mod">
          <ac:chgData name="渡辺 雅之" userId="fc500e18ba81363a" providerId="LiveId" clId="{DF42A0E5-8784-4841-852B-850919864CC6}" dt="2021-06-02T00:58:32.577" v="4"/>
          <ac:picMkLst>
            <pc:docMk/>
            <pc:sldMk cId="3720913164" sldId="261"/>
            <ac:picMk id="36" creationId="{F348A9D6-EC38-411A-9714-7019E21DEB34}"/>
          </ac:picMkLst>
        </pc:picChg>
        <pc:cxnChg chg="add mod topLvl">
          <ac:chgData name="渡辺 雅之" userId="fc500e18ba81363a" providerId="LiveId" clId="{DF42A0E5-8784-4841-852B-850919864CC6}" dt="2021-06-02T01:15:23.284" v="353" actId="164"/>
          <ac:cxnSpMkLst>
            <pc:docMk/>
            <pc:sldMk cId="3720913164" sldId="261"/>
            <ac:cxnSpMk id="48" creationId="{1B2D5AF9-E8E6-4D7E-9130-53AA1F14AF34}"/>
          </ac:cxnSpMkLst>
        </pc:cxnChg>
        <pc:cxnChg chg="del mod">
          <ac:chgData name="渡辺 雅之" userId="fc500e18ba81363a" providerId="LiveId" clId="{DF42A0E5-8784-4841-852B-850919864CC6}" dt="2021-06-02T00:58:47.508" v="5" actId="478"/>
          <ac:cxnSpMkLst>
            <pc:docMk/>
            <pc:sldMk cId="3720913164" sldId="261"/>
            <ac:cxnSpMk id="53" creationId="{3EEBADB1-36F3-44D5-B708-4DE2E4D6AD71}"/>
          </ac:cxnSpMkLst>
        </pc:cxnChg>
        <pc:cxnChg chg="add mod topLvl">
          <ac:chgData name="渡辺 雅之" userId="fc500e18ba81363a" providerId="LiveId" clId="{DF42A0E5-8784-4841-852B-850919864CC6}" dt="2021-06-02T01:15:23.284" v="353" actId="164"/>
          <ac:cxnSpMkLst>
            <pc:docMk/>
            <pc:sldMk cId="3720913164" sldId="261"/>
            <ac:cxnSpMk id="56" creationId="{5D4277F7-D0EF-4053-9D20-96A0BD68BA4A}"/>
          </ac:cxnSpMkLst>
        </pc:cxnChg>
        <pc:cxnChg chg="add mod">
          <ac:chgData name="渡辺 雅之" userId="fc500e18ba81363a" providerId="LiveId" clId="{DF42A0E5-8784-4841-852B-850919864CC6}" dt="2021-06-02T01:15:23.284" v="353" actId="164"/>
          <ac:cxnSpMkLst>
            <pc:docMk/>
            <pc:sldMk cId="3720913164" sldId="261"/>
            <ac:cxnSpMk id="64" creationId="{EBE34CEF-9696-4EEB-A13A-AF6A209FC277}"/>
          </ac:cxnSpMkLst>
        </pc:cxnChg>
        <pc:cxnChg chg="del mod">
          <ac:chgData name="渡辺 雅之" userId="fc500e18ba81363a" providerId="LiveId" clId="{DF42A0E5-8784-4841-852B-850919864CC6}" dt="2021-06-02T00:58:47.508" v="5" actId="478"/>
          <ac:cxnSpMkLst>
            <pc:docMk/>
            <pc:sldMk cId="3720913164" sldId="261"/>
            <ac:cxnSpMk id="70" creationId="{9838D452-C3EA-47A0-85FF-46BE380CCEF2}"/>
          </ac:cxnSpMkLst>
        </pc:cxnChg>
        <pc:cxnChg chg="del mod">
          <ac:chgData name="渡辺 雅之" userId="fc500e18ba81363a" providerId="LiveId" clId="{DF42A0E5-8784-4841-852B-850919864CC6}" dt="2021-06-02T00:58:47.508" v="5" actId="478"/>
          <ac:cxnSpMkLst>
            <pc:docMk/>
            <pc:sldMk cId="3720913164" sldId="261"/>
            <ac:cxnSpMk id="71" creationId="{09BE2417-DF07-483C-90F8-212FF109B6B1}"/>
          </ac:cxnSpMkLst>
        </pc:cxnChg>
        <pc:cxnChg chg="del mod">
          <ac:chgData name="渡辺 雅之" userId="fc500e18ba81363a" providerId="LiveId" clId="{DF42A0E5-8784-4841-852B-850919864CC6}" dt="2021-06-02T00:58:47.508" v="5" actId="478"/>
          <ac:cxnSpMkLst>
            <pc:docMk/>
            <pc:sldMk cId="3720913164" sldId="261"/>
            <ac:cxnSpMk id="74" creationId="{9C33052A-A5D9-468B-B10D-925D043D3318}"/>
          </ac:cxnSpMkLst>
        </pc:cxnChg>
        <pc:cxnChg chg="del mod">
          <ac:chgData name="渡辺 雅之" userId="fc500e18ba81363a" providerId="LiveId" clId="{DF42A0E5-8784-4841-852B-850919864CC6}" dt="2021-06-02T00:58:47.508" v="5" actId="478"/>
          <ac:cxnSpMkLst>
            <pc:docMk/>
            <pc:sldMk cId="3720913164" sldId="261"/>
            <ac:cxnSpMk id="79" creationId="{1CDC99CF-8A21-4AC6-9936-2A8ABF27771B}"/>
          </ac:cxnSpMkLst>
        </pc:cxnChg>
        <pc:cxnChg chg="del mod">
          <ac:chgData name="渡辺 雅之" userId="fc500e18ba81363a" providerId="LiveId" clId="{DF42A0E5-8784-4841-852B-850919864CC6}" dt="2021-06-02T00:58:47.508" v="5" actId="478"/>
          <ac:cxnSpMkLst>
            <pc:docMk/>
            <pc:sldMk cId="3720913164" sldId="261"/>
            <ac:cxnSpMk id="83" creationId="{7A699B49-0325-421D-864C-15E044A571A0}"/>
          </ac:cxnSpMkLst>
        </pc:cxnChg>
        <pc:cxnChg chg="del mod">
          <ac:chgData name="渡辺 雅之" userId="fc500e18ba81363a" providerId="LiveId" clId="{DF42A0E5-8784-4841-852B-850919864CC6}" dt="2021-06-02T00:58:47.508" v="5" actId="478"/>
          <ac:cxnSpMkLst>
            <pc:docMk/>
            <pc:sldMk cId="3720913164" sldId="261"/>
            <ac:cxnSpMk id="84" creationId="{75687240-898F-4951-8122-C245823DB5D0}"/>
          </ac:cxnSpMkLst>
        </pc:cxnChg>
      </pc:sldChg>
      <pc:sldChg chg="addSp delSp modSp mod">
        <pc:chgData name="渡辺 雅之" userId="fc500e18ba81363a" providerId="LiveId" clId="{DF42A0E5-8784-4841-852B-850919864CC6}" dt="2021-06-02T01:24:51.857" v="401" actId="6549"/>
        <pc:sldMkLst>
          <pc:docMk/>
          <pc:sldMk cId="3216231713" sldId="262"/>
        </pc:sldMkLst>
        <pc:spChg chg="mod">
          <ac:chgData name="渡辺 雅之" userId="fc500e18ba81363a" providerId="LiveId" clId="{DF42A0E5-8784-4841-852B-850919864CC6}" dt="2021-06-02T01:21:25.794" v="376" actId="6549"/>
          <ac:spMkLst>
            <pc:docMk/>
            <pc:sldMk cId="3216231713" sldId="262"/>
            <ac:spMk id="3" creationId="{9AF8F6DA-8EC3-4F26-ACC2-BD366CB91E0F}"/>
          </ac:spMkLst>
        </pc:spChg>
        <pc:spChg chg="mod">
          <ac:chgData name="渡辺 雅之" userId="fc500e18ba81363a" providerId="LiveId" clId="{DF42A0E5-8784-4841-852B-850919864CC6}" dt="2021-06-02T01:24:51.857" v="401" actId="6549"/>
          <ac:spMkLst>
            <pc:docMk/>
            <pc:sldMk cId="3216231713" sldId="262"/>
            <ac:spMk id="4" creationId="{C516FE77-EFE9-49E7-9D15-73E89BA2D180}"/>
          </ac:spMkLst>
        </pc:spChg>
        <pc:picChg chg="add mod">
          <ac:chgData name="渡辺 雅之" userId="fc500e18ba81363a" providerId="LiveId" clId="{DF42A0E5-8784-4841-852B-850919864CC6}" dt="2021-06-02T00:58:30.158" v="2" actId="1076"/>
          <ac:picMkLst>
            <pc:docMk/>
            <pc:sldMk cId="3216231713" sldId="262"/>
            <ac:picMk id="6" creationId="{9F5050FF-31EF-4ED7-AA4D-B01F22D4FB4B}"/>
          </ac:picMkLst>
        </pc:picChg>
        <pc:picChg chg="del">
          <ac:chgData name="渡辺 雅之" userId="fc500e18ba81363a" providerId="LiveId" clId="{DF42A0E5-8784-4841-852B-850919864CC6}" dt="2021-06-02T00:58:25.094" v="1" actId="478"/>
          <ac:picMkLst>
            <pc:docMk/>
            <pc:sldMk cId="3216231713" sldId="262"/>
            <ac:picMk id="9" creationId="{68D0DC3E-C016-463A-807E-65E7EBDD32B3}"/>
          </ac:picMkLst>
        </pc:picChg>
      </pc:sldChg>
    </pc:docChg>
  </pc:docChgLst>
  <pc:docChgLst>
    <pc:chgData name="渡辺 雅之" userId="fc500e18ba81363a" providerId="LiveId" clId="{E1768B43-B131-4947-B1A1-6A3EB018ABB1}"/>
    <pc:docChg chg="undo custSel modSld">
      <pc:chgData name="渡辺 雅之" userId="fc500e18ba81363a" providerId="LiveId" clId="{E1768B43-B131-4947-B1A1-6A3EB018ABB1}" dt="2021-08-13T08:03:48.686" v="260" actId="20577"/>
      <pc:docMkLst>
        <pc:docMk/>
      </pc:docMkLst>
      <pc:sldChg chg="addSp delSp modSp mod">
        <pc:chgData name="渡辺 雅之" userId="fc500e18ba81363a" providerId="LiveId" clId="{E1768B43-B131-4947-B1A1-6A3EB018ABB1}" dt="2021-08-13T07:52:59.991" v="123" actId="122"/>
        <pc:sldMkLst>
          <pc:docMk/>
          <pc:sldMk cId="3720913164" sldId="261"/>
        </pc:sldMkLst>
        <pc:spChg chg="add mod topLvl">
          <ac:chgData name="渡辺 雅之" userId="fc500e18ba81363a" providerId="LiveId" clId="{E1768B43-B131-4947-B1A1-6A3EB018ABB1}" dt="2021-08-13T07:49:54.073" v="89" actId="207"/>
          <ac:spMkLst>
            <pc:docMk/>
            <pc:sldMk cId="3720913164" sldId="261"/>
            <ac:spMk id="26" creationId="{7C477066-7342-4583-87BD-7EC5260D3742}"/>
          </ac:spMkLst>
        </pc:spChg>
        <pc:spChg chg="add mod topLvl">
          <ac:chgData name="渡辺 雅之" userId="fc500e18ba81363a" providerId="LiveId" clId="{E1768B43-B131-4947-B1A1-6A3EB018ABB1}" dt="2021-08-13T07:50:16.705" v="91" actId="207"/>
          <ac:spMkLst>
            <pc:docMk/>
            <pc:sldMk cId="3720913164" sldId="261"/>
            <ac:spMk id="27" creationId="{7D4020CB-A6AE-4370-92DF-91E8E7A4F37F}"/>
          </ac:spMkLst>
        </pc:spChg>
        <pc:spChg chg="add mod">
          <ac:chgData name="渡辺 雅之" userId="fc500e18ba81363a" providerId="LiveId" clId="{E1768B43-B131-4947-B1A1-6A3EB018ABB1}" dt="2021-08-13T07:48:01.105" v="69" actId="12788"/>
          <ac:spMkLst>
            <pc:docMk/>
            <pc:sldMk cId="3720913164" sldId="261"/>
            <ac:spMk id="28" creationId="{1E7BA487-D449-4542-B070-18BCCAE3293D}"/>
          </ac:spMkLst>
        </pc:spChg>
        <pc:spChg chg="add mod">
          <ac:chgData name="渡辺 雅之" userId="fc500e18ba81363a" providerId="LiveId" clId="{E1768B43-B131-4947-B1A1-6A3EB018ABB1}" dt="2021-08-13T07:45:26.727" v="20" actId="113"/>
          <ac:spMkLst>
            <pc:docMk/>
            <pc:sldMk cId="3720913164" sldId="261"/>
            <ac:spMk id="29" creationId="{B75E4C4B-EA27-4039-B806-3CB24E4D212F}"/>
          </ac:spMkLst>
        </pc:spChg>
        <pc:spChg chg="add mod">
          <ac:chgData name="渡辺 雅之" userId="fc500e18ba81363a" providerId="LiveId" clId="{E1768B43-B131-4947-B1A1-6A3EB018ABB1}" dt="2021-08-13T07:50:23.474" v="92" actId="208"/>
          <ac:spMkLst>
            <pc:docMk/>
            <pc:sldMk cId="3720913164" sldId="261"/>
            <ac:spMk id="30" creationId="{0A996F2E-559B-480C-81E7-E34E87FE2A4A}"/>
          </ac:spMkLst>
        </pc:spChg>
        <pc:spChg chg="add mod">
          <ac:chgData name="渡辺 雅之" userId="fc500e18ba81363a" providerId="LiveId" clId="{E1768B43-B131-4947-B1A1-6A3EB018ABB1}" dt="2021-08-13T07:50:23.474" v="92" actId="208"/>
          <ac:spMkLst>
            <pc:docMk/>
            <pc:sldMk cId="3720913164" sldId="261"/>
            <ac:spMk id="31" creationId="{083B6296-F020-4A7E-B5A5-B6A2446FBEB8}"/>
          </ac:spMkLst>
        </pc:spChg>
        <pc:spChg chg="add mod">
          <ac:chgData name="渡辺 雅之" userId="fc500e18ba81363a" providerId="LiveId" clId="{E1768B43-B131-4947-B1A1-6A3EB018ABB1}" dt="2021-08-13T07:50:23.474" v="92" actId="208"/>
          <ac:spMkLst>
            <pc:docMk/>
            <pc:sldMk cId="3720913164" sldId="261"/>
            <ac:spMk id="32" creationId="{1AEF0663-4B46-400A-B084-2DA7DD4E533C}"/>
          </ac:spMkLst>
        </pc:spChg>
        <pc:spChg chg="add mod">
          <ac:chgData name="渡辺 雅之" userId="fc500e18ba81363a" providerId="LiveId" clId="{E1768B43-B131-4947-B1A1-6A3EB018ABB1}" dt="2021-08-13T07:52:59.991" v="123" actId="122"/>
          <ac:spMkLst>
            <pc:docMk/>
            <pc:sldMk cId="3720913164" sldId="261"/>
            <ac:spMk id="33" creationId="{699B4876-C609-40B4-8390-495365F1BB52}"/>
          </ac:spMkLst>
        </pc:spChg>
        <pc:spChg chg="add mod">
          <ac:chgData name="渡辺 雅之" userId="fc500e18ba81363a" providerId="LiveId" clId="{E1768B43-B131-4947-B1A1-6A3EB018ABB1}" dt="2021-08-13T07:52:35.234" v="119" actId="207"/>
          <ac:spMkLst>
            <pc:docMk/>
            <pc:sldMk cId="3720913164" sldId="261"/>
            <ac:spMk id="34" creationId="{E48CE41F-3708-4FBF-9A6D-63A88C2FBE1B}"/>
          </ac:spMkLst>
        </pc:spChg>
        <pc:spChg chg="add mod topLvl">
          <ac:chgData name="渡辺 雅之" userId="fc500e18ba81363a" providerId="LiveId" clId="{E1768B43-B131-4947-B1A1-6A3EB018ABB1}" dt="2021-08-13T07:50:23.474" v="92" actId="208"/>
          <ac:spMkLst>
            <pc:docMk/>
            <pc:sldMk cId="3720913164" sldId="261"/>
            <ac:spMk id="35" creationId="{DA15856A-E481-410E-AEC0-C8677C209E22}"/>
          </ac:spMkLst>
        </pc:spChg>
        <pc:spChg chg="add mod topLvl">
          <ac:chgData name="渡辺 雅之" userId="fc500e18ba81363a" providerId="LiveId" clId="{E1768B43-B131-4947-B1A1-6A3EB018ABB1}" dt="2021-08-13T07:50:23.474" v="92" actId="208"/>
          <ac:spMkLst>
            <pc:docMk/>
            <pc:sldMk cId="3720913164" sldId="261"/>
            <ac:spMk id="37" creationId="{0BC5E43A-BC1A-4982-8C35-E9A017AD05B4}"/>
          </ac:spMkLst>
        </pc:spChg>
        <pc:spChg chg="add del mod">
          <ac:chgData name="渡辺 雅之" userId="fc500e18ba81363a" providerId="LiveId" clId="{E1768B43-B131-4947-B1A1-6A3EB018ABB1}" dt="2021-08-13T07:47:36.691" v="56" actId="478"/>
          <ac:spMkLst>
            <pc:docMk/>
            <pc:sldMk cId="3720913164" sldId="261"/>
            <ac:spMk id="38" creationId="{0101D43E-456E-4000-B62E-ACA9B33529CB}"/>
          </ac:spMkLst>
        </pc:spChg>
        <pc:spChg chg="del">
          <ac:chgData name="渡辺 雅之" userId="fc500e18ba81363a" providerId="LiveId" clId="{E1768B43-B131-4947-B1A1-6A3EB018ABB1}" dt="2021-08-13T07:43:33.773" v="5" actId="478"/>
          <ac:spMkLst>
            <pc:docMk/>
            <pc:sldMk cId="3720913164" sldId="261"/>
            <ac:spMk id="42" creationId="{4301EFBF-CB14-4AFB-8322-7C4DB2C96A49}"/>
          </ac:spMkLst>
        </pc:spChg>
        <pc:spChg chg="add del mod">
          <ac:chgData name="渡辺 雅之" userId="fc500e18ba81363a" providerId="LiveId" clId="{E1768B43-B131-4947-B1A1-6A3EB018ABB1}" dt="2021-08-13T07:45:55.173" v="30" actId="478"/>
          <ac:spMkLst>
            <pc:docMk/>
            <pc:sldMk cId="3720913164" sldId="261"/>
            <ac:spMk id="46" creationId="{9D8F7345-2ED9-4A0A-9BBE-1A705F7B9041}"/>
          </ac:spMkLst>
        </pc:spChg>
        <pc:spChg chg="add del mod">
          <ac:chgData name="渡辺 雅之" userId="fc500e18ba81363a" providerId="LiveId" clId="{E1768B43-B131-4947-B1A1-6A3EB018ABB1}" dt="2021-08-13T07:45:55.198" v="32"/>
          <ac:spMkLst>
            <pc:docMk/>
            <pc:sldMk cId="3720913164" sldId="261"/>
            <ac:spMk id="47" creationId="{22733DD1-FBC5-493E-B164-FB7FD90F8967}"/>
          </ac:spMkLst>
        </pc:spChg>
        <pc:spChg chg="add mod">
          <ac:chgData name="渡辺 雅之" userId="fc500e18ba81363a" providerId="LiveId" clId="{E1768B43-B131-4947-B1A1-6A3EB018ABB1}" dt="2021-08-13T07:51:43.456" v="110" actId="1036"/>
          <ac:spMkLst>
            <pc:docMk/>
            <pc:sldMk cId="3720913164" sldId="261"/>
            <ac:spMk id="49" creationId="{F6ABB5D9-7DF4-4F28-9FB1-9448F8144E8B}"/>
          </ac:spMkLst>
        </pc:spChg>
        <pc:spChg chg="add mod">
          <ac:chgData name="渡辺 雅之" userId="fc500e18ba81363a" providerId="LiveId" clId="{E1768B43-B131-4947-B1A1-6A3EB018ABB1}" dt="2021-08-13T07:51:28.204" v="104" actId="1076"/>
          <ac:spMkLst>
            <pc:docMk/>
            <pc:sldMk cId="3720913164" sldId="261"/>
            <ac:spMk id="51" creationId="{2F3FCED0-8D56-40E9-8745-F32EB03407B7}"/>
          </ac:spMkLst>
        </pc:spChg>
        <pc:spChg chg="add mod">
          <ac:chgData name="渡辺 雅之" userId="fc500e18ba81363a" providerId="LiveId" clId="{E1768B43-B131-4947-B1A1-6A3EB018ABB1}" dt="2021-08-13T07:50:46.612" v="98" actId="1076"/>
          <ac:spMkLst>
            <pc:docMk/>
            <pc:sldMk cId="3720913164" sldId="261"/>
            <ac:spMk id="57" creationId="{42DFAB04-2F1E-4AD4-9FAF-62414DBE00DC}"/>
          </ac:spMkLst>
        </pc:spChg>
        <pc:grpChg chg="add del mod">
          <ac:chgData name="渡辺 雅之" userId="fc500e18ba81363a" providerId="LiveId" clId="{E1768B43-B131-4947-B1A1-6A3EB018ABB1}" dt="2021-08-13T07:49:43.835" v="87" actId="165"/>
          <ac:grpSpMkLst>
            <pc:docMk/>
            <pc:sldMk cId="3720913164" sldId="261"/>
            <ac:grpSpMk id="2" creationId="{8A8C8496-9BEC-4646-A928-061A5654DAB4}"/>
          </ac:grpSpMkLst>
        </pc:grpChg>
        <pc:grpChg chg="add del mod">
          <ac:chgData name="渡辺 雅之" userId="fc500e18ba81363a" providerId="LiveId" clId="{E1768B43-B131-4947-B1A1-6A3EB018ABB1}" dt="2021-08-13T07:49:43.835" v="87" actId="165"/>
          <ac:grpSpMkLst>
            <pc:docMk/>
            <pc:sldMk cId="3720913164" sldId="261"/>
            <ac:grpSpMk id="3" creationId="{3860FC34-57F0-4AB1-81F4-420B97213891}"/>
          </ac:grpSpMkLst>
        </pc:grpChg>
        <pc:grpChg chg="del">
          <ac:chgData name="渡辺 雅之" userId="fc500e18ba81363a" providerId="LiveId" clId="{E1768B43-B131-4947-B1A1-6A3EB018ABB1}" dt="2021-08-13T07:43:33.773" v="5" actId="478"/>
          <ac:grpSpMkLst>
            <pc:docMk/>
            <pc:sldMk cId="3720913164" sldId="261"/>
            <ac:grpSpMk id="15" creationId="{B5DDA7C2-D3EE-48B0-AC13-D36819072090}"/>
          </ac:grpSpMkLst>
        </pc:grpChg>
        <pc:picChg chg="add mod">
          <ac:chgData name="渡辺 雅之" userId="fc500e18ba81363a" providerId="LiveId" clId="{E1768B43-B131-4947-B1A1-6A3EB018ABB1}" dt="2021-08-13T07:43:07.835" v="4"/>
          <ac:picMkLst>
            <pc:docMk/>
            <pc:sldMk cId="3720913164" sldId="261"/>
            <ac:picMk id="25" creationId="{7AFF1F3E-AF42-432A-AD49-465F82679823}"/>
          </ac:picMkLst>
        </pc:picChg>
        <pc:picChg chg="del">
          <ac:chgData name="渡辺 雅之" userId="fc500e18ba81363a" providerId="LiveId" clId="{E1768B43-B131-4947-B1A1-6A3EB018ABB1}" dt="2021-08-13T07:43:07.624" v="3" actId="478"/>
          <ac:picMkLst>
            <pc:docMk/>
            <pc:sldMk cId="3720913164" sldId="261"/>
            <ac:picMk id="36" creationId="{F348A9D6-EC38-411A-9714-7019E21DEB34}"/>
          </ac:picMkLst>
        </pc:picChg>
        <pc:cxnChg chg="add mod">
          <ac:chgData name="渡辺 雅之" userId="fc500e18ba81363a" providerId="LiveId" clId="{E1768B43-B131-4947-B1A1-6A3EB018ABB1}" dt="2021-08-13T07:51:43.456" v="110" actId="1036"/>
          <ac:cxnSpMkLst>
            <pc:docMk/>
            <pc:sldMk cId="3720913164" sldId="261"/>
            <ac:cxnSpMk id="53" creationId="{28B8C536-5AED-42CA-B5EE-FA43DF8D8073}"/>
          </ac:cxnSpMkLst>
        </pc:cxnChg>
      </pc:sldChg>
      <pc:sldChg chg="addSp delSp modSp mod">
        <pc:chgData name="渡辺 雅之" userId="fc500e18ba81363a" providerId="LiveId" clId="{E1768B43-B131-4947-B1A1-6A3EB018ABB1}" dt="2021-08-13T08:03:48.686" v="260" actId="20577"/>
        <pc:sldMkLst>
          <pc:docMk/>
          <pc:sldMk cId="3216231713" sldId="262"/>
        </pc:sldMkLst>
        <pc:spChg chg="mod">
          <ac:chgData name="渡辺 雅之" userId="fc500e18ba81363a" providerId="LiveId" clId="{E1768B43-B131-4947-B1A1-6A3EB018ABB1}" dt="2021-08-13T08:00:50.547" v="218" actId="14100"/>
          <ac:spMkLst>
            <pc:docMk/>
            <pc:sldMk cId="3216231713" sldId="262"/>
            <ac:spMk id="3" creationId="{9AF8F6DA-8EC3-4F26-ACC2-BD366CB91E0F}"/>
          </ac:spMkLst>
        </pc:spChg>
        <pc:spChg chg="mod">
          <ac:chgData name="渡辺 雅之" userId="fc500e18ba81363a" providerId="LiveId" clId="{E1768B43-B131-4947-B1A1-6A3EB018ABB1}" dt="2021-08-13T08:03:48.686" v="260" actId="20577"/>
          <ac:spMkLst>
            <pc:docMk/>
            <pc:sldMk cId="3216231713" sldId="262"/>
            <ac:spMk id="4" creationId="{C516FE77-EFE9-49E7-9D15-73E89BA2D180}"/>
          </ac:spMkLst>
        </pc:spChg>
        <pc:picChg chg="del">
          <ac:chgData name="渡辺 雅之" userId="fc500e18ba81363a" providerId="LiveId" clId="{E1768B43-B131-4947-B1A1-6A3EB018ABB1}" dt="2021-08-13T07:42:56.029" v="1" actId="478"/>
          <ac:picMkLst>
            <pc:docMk/>
            <pc:sldMk cId="3216231713" sldId="262"/>
            <ac:picMk id="6" creationId="{9F5050FF-31EF-4ED7-AA4D-B01F22D4FB4B}"/>
          </ac:picMkLst>
        </pc:picChg>
        <pc:picChg chg="add mod">
          <ac:chgData name="渡辺 雅之" userId="fc500e18ba81363a" providerId="LiveId" clId="{E1768B43-B131-4947-B1A1-6A3EB018ABB1}" dt="2021-08-13T07:42:58.645" v="2" actId="1076"/>
          <ac:picMkLst>
            <pc:docMk/>
            <pc:sldMk cId="3216231713" sldId="262"/>
            <ac:picMk id="7" creationId="{5541741A-6DAA-460E-ACB7-56EF03EE0D0E}"/>
          </ac:picMkLst>
        </pc:picChg>
      </pc:sldChg>
    </pc:docChg>
  </pc:docChgLst>
  <pc:docChgLst>
    <pc:chgData name="渡辺 雅之" userId="fc500e18ba81363a" providerId="LiveId" clId="{B23DA593-9EF5-4BD6-97B5-18641B6EB72F}"/>
    <pc:docChg chg="undo redo custSel addSld delSld modSld addMainMaster delMainMaster modMainMaster">
      <pc:chgData name="渡辺 雅之" userId="fc500e18ba81363a" providerId="LiveId" clId="{B23DA593-9EF5-4BD6-97B5-18641B6EB72F}" dt="2020-10-22T07:48:51.445" v="745" actId="14734"/>
      <pc:docMkLst>
        <pc:docMk/>
      </pc:docMkLst>
      <pc:sldChg chg="addSp delSp modSp mod">
        <pc:chgData name="渡辺 雅之" userId="fc500e18ba81363a" providerId="LiveId" clId="{B23DA593-9EF5-4BD6-97B5-18641B6EB72F}" dt="2020-10-22T07:45:36.696" v="720" actId="20577"/>
        <pc:sldMkLst>
          <pc:docMk/>
          <pc:sldMk cId="2577997716" sldId="259"/>
        </pc:sldMkLst>
        <pc:spChg chg="del">
          <ac:chgData name="渡辺 雅之" userId="fc500e18ba81363a" providerId="LiveId" clId="{B23DA593-9EF5-4BD6-97B5-18641B6EB72F}" dt="2020-10-20T04:34:06.921" v="0" actId="478"/>
          <ac:spMkLst>
            <pc:docMk/>
            <pc:sldMk cId="2577997716" sldId="259"/>
            <ac:spMk id="4" creationId="{D5288D7A-6581-49FB-93A6-AC0A6AFB1ADC}"/>
          </ac:spMkLst>
        </pc:spChg>
        <pc:spChg chg="add del">
          <ac:chgData name="渡辺 雅之" userId="fc500e18ba81363a" providerId="LiveId" clId="{B23DA593-9EF5-4BD6-97B5-18641B6EB72F}" dt="2020-10-20T04:48:26.694" v="9" actId="22"/>
          <ac:spMkLst>
            <pc:docMk/>
            <pc:sldMk cId="2577997716" sldId="259"/>
            <ac:spMk id="6" creationId="{EE4CFB8E-AF36-4826-B530-DC63C950FFF3}"/>
          </ac:spMkLst>
        </pc:spChg>
        <pc:spChg chg="add del">
          <ac:chgData name="渡辺 雅之" userId="fc500e18ba81363a" providerId="LiveId" clId="{B23DA593-9EF5-4BD6-97B5-18641B6EB72F}" dt="2020-10-20T05:00:58.077" v="17" actId="22"/>
          <ac:spMkLst>
            <pc:docMk/>
            <pc:sldMk cId="2577997716" sldId="259"/>
            <ac:spMk id="10" creationId="{24AE7455-C1FE-495A-8041-B0A3166B4695}"/>
          </ac:spMkLst>
        </pc:spChg>
        <pc:spChg chg="add del">
          <ac:chgData name="渡辺 雅之" userId="fc500e18ba81363a" providerId="LiveId" clId="{B23DA593-9EF5-4BD6-97B5-18641B6EB72F}" dt="2020-10-20T05:01:45.633" v="23" actId="22"/>
          <ac:spMkLst>
            <pc:docMk/>
            <pc:sldMk cId="2577997716" sldId="259"/>
            <ac:spMk id="14" creationId="{FED6CED2-82D6-404B-8A67-C4E0EE2EC2FB}"/>
          </ac:spMkLst>
        </pc:spChg>
        <pc:spChg chg="add del">
          <ac:chgData name="渡辺 雅之" userId="fc500e18ba81363a" providerId="LiveId" clId="{B23DA593-9EF5-4BD6-97B5-18641B6EB72F}" dt="2020-10-20T05:02:19.696" v="29" actId="22"/>
          <ac:spMkLst>
            <pc:docMk/>
            <pc:sldMk cId="2577997716" sldId="259"/>
            <ac:spMk id="18" creationId="{1E256CD9-3EB5-4CFE-9E98-A1CD69FC3357}"/>
          </ac:spMkLst>
        </pc:spChg>
        <pc:spChg chg="add del">
          <ac:chgData name="渡辺 雅之" userId="fc500e18ba81363a" providerId="LiveId" clId="{B23DA593-9EF5-4BD6-97B5-18641B6EB72F}" dt="2020-10-20T05:03:04.106" v="35" actId="22"/>
          <ac:spMkLst>
            <pc:docMk/>
            <pc:sldMk cId="2577997716" sldId="259"/>
            <ac:spMk id="22" creationId="{B88AD2DA-3C06-4BD8-93BA-5E43A0214264}"/>
          </ac:spMkLst>
        </pc:spChg>
        <pc:spChg chg="add del">
          <ac:chgData name="渡辺 雅之" userId="fc500e18ba81363a" providerId="LiveId" clId="{B23DA593-9EF5-4BD6-97B5-18641B6EB72F}" dt="2020-10-20T05:03:26.759" v="40" actId="22"/>
          <ac:spMkLst>
            <pc:docMk/>
            <pc:sldMk cId="2577997716" sldId="259"/>
            <ac:spMk id="26" creationId="{07E97494-4F5A-4DFE-B1F2-CE12724B7679}"/>
          </ac:spMkLst>
        </pc:spChg>
        <pc:spChg chg="add del">
          <ac:chgData name="渡辺 雅之" userId="fc500e18ba81363a" providerId="LiveId" clId="{B23DA593-9EF5-4BD6-97B5-18641B6EB72F}" dt="2020-10-20T05:04:28.759" v="50" actId="22"/>
          <ac:spMkLst>
            <pc:docMk/>
            <pc:sldMk cId="2577997716" sldId="259"/>
            <ac:spMk id="30" creationId="{D03F58BC-2948-4389-A2BE-45E043499629}"/>
          </ac:spMkLst>
        </pc:spChg>
        <pc:spChg chg="add del">
          <ac:chgData name="渡辺 雅之" userId="fc500e18ba81363a" providerId="LiveId" clId="{B23DA593-9EF5-4BD6-97B5-18641B6EB72F}" dt="2020-10-20T05:12:04.761" v="79" actId="22"/>
          <ac:spMkLst>
            <pc:docMk/>
            <pc:sldMk cId="2577997716" sldId="259"/>
            <ac:spMk id="35" creationId="{473C5611-B7C1-421E-AC17-24952B5FF3FE}"/>
          </ac:spMkLst>
        </pc:spChg>
        <pc:spChg chg="add del">
          <ac:chgData name="渡辺 雅之" userId="fc500e18ba81363a" providerId="LiveId" clId="{B23DA593-9EF5-4BD6-97B5-18641B6EB72F}" dt="2020-10-20T05:12:38.933" v="84" actId="22"/>
          <ac:spMkLst>
            <pc:docMk/>
            <pc:sldMk cId="2577997716" sldId="259"/>
            <ac:spMk id="39" creationId="{C2677856-06C2-47A9-9BCF-5402936F1A72}"/>
          </ac:spMkLst>
        </pc:spChg>
        <pc:spChg chg="add del">
          <ac:chgData name="渡辺 雅之" userId="fc500e18ba81363a" providerId="LiveId" clId="{B23DA593-9EF5-4BD6-97B5-18641B6EB72F}" dt="2020-10-20T05:13:23.831" v="88" actId="22"/>
          <ac:spMkLst>
            <pc:docMk/>
            <pc:sldMk cId="2577997716" sldId="259"/>
            <ac:spMk id="43" creationId="{9926864C-45BA-4987-9928-6C230C98F632}"/>
          </ac:spMkLst>
        </pc:spChg>
        <pc:spChg chg="add del">
          <ac:chgData name="渡辺 雅之" userId="fc500e18ba81363a" providerId="LiveId" clId="{B23DA593-9EF5-4BD6-97B5-18641B6EB72F}" dt="2020-10-20T05:13:57.706" v="95" actId="22"/>
          <ac:spMkLst>
            <pc:docMk/>
            <pc:sldMk cId="2577997716" sldId="259"/>
            <ac:spMk id="47" creationId="{4F19F170-71A6-4013-AFED-A3E337D16543}"/>
          </ac:spMkLst>
        </pc:spChg>
        <pc:spChg chg="add mod">
          <ac:chgData name="渡辺 雅之" userId="fc500e18ba81363a" providerId="LiveId" clId="{B23DA593-9EF5-4BD6-97B5-18641B6EB72F}" dt="2020-10-22T07:39:19.451" v="560" actId="20577"/>
          <ac:spMkLst>
            <pc:docMk/>
            <pc:sldMk cId="2577997716" sldId="259"/>
            <ac:spMk id="51" creationId="{40E98850-2D8E-49FD-AF02-57BDE1992410}"/>
          </ac:spMkLst>
        </pc:spChg>
        <pc:spChg chg="add mod">
          <ac:chgData name="渡辺 雅之" userId="fc500e18ba81363a" providerId="LiveId" clId="{B23DA593-9EF5-4BD6-97B5-18641B6EB72F}" dt="2020-10-22T07:45:36.696" v="720" actId="20577"/>
          <ac:spMkLst>
            <pc:docMk/>
            <pc:sldMk cId="2577997716" sldId="259"/>
            <ac:spMk id="53" creationId="{9325CD32-4E2A-4936-93C1-B5E738EDD482}"/>
          </ac:spMkLst>
        </pc:spChg>
        <pc:picChg chg="add del mod">
          <ac:chgData name="渡辺 雅之" userId="fc500e18ba81363a" providerId="LiveId" clId="{B23DA593-9EF5-4BD6-97B5-18641B6EB72F}" dt="2020-10-20T05:05:50.219" v="60" actId="478"/>
          <ac:picMkLst>
            <pc:docMk/>
            <pc:sldMk cId="2577997716" sldId="259"/>
            <ac:picMk id="2" creationId="{A7A4A547-7BFA-4916-A06C-406ABAFDA505}"/>
          </ac:picMkLst>
        </pc:picChg>
        <pc:picChg chg="del mod">
          <ac:chgData name="渡辺 雅之" userId="fc500e18ba81363a" providerId="LiveId" clId="{B23DA593-9EF5-4BD6-97B5-18641B6EB72F}" dt="2020-10-20T05:05:48.750" v="59" actId="478"/>
          <ac:picMkLst>
            <pc:docMk/>
            <pc:sldMk cId="2577997716" sldId="259"/>
            <ac:picMk id="5" creationId="{E93C8060-4334-4F0F-8F74-E4B5002396FC}"/>
          </ac:picMkLst>
        </pc:picChg>
        <pc:picChg chg="add del mod">
          <ac:chgData name="渡辺 雅之" userId="fc500e18ba81363a" providerId="LiveId" clId="{B23DA593-9EF5-4BD6-97B5-18641B6EB72F}" dt="2020-10-20T05:01:03.172" v="20" actId="478"/>
          <ac:picMkLst>
            <pc:docMk/>
            <pc:sldMk cId="2577997716" sldId="259"/>
            <ac:picMk id="8" creationId="{A3C9D2C1-1B9B-48D4-A793-0CB6373ED80F}"/>
          </ac:picMkLst>
        </pc:picChg>
        <pc:picChg chg="add del mod">
          <ac:chgData name="渡辺 雅之" userId="fc500e18ba81363a" providerId="LiveId" clId="{B23DA593-9EF5-4BD6-97B5-18641B6EB72F}" dt="2020-10-20T05:04:02.010" v="44" actId="478"/>
          <ac:picMkLst>
            <pc:docMk/>
            <pc:sldMk cId="2577997716" sldId="259"/>
            <ac:picMk id="12" creationId="{93E5936F-DCDE-41D6-AB71-2CC215BF1543}"/>
          </ac:picMkLst>
        </pc:picChg>
        <pc:picChg chg="add del mod">
          <ac:chgData name="渡辺 雅之" userId="fc500e18ba81363a" providerId="LiveId" clId="{B23DA593-9EF5-4BD6-97B5-18641B6EB72F}" dt="2020-10-20T05:04:02.793" v="45" actId="478"/>
          <ac:picMkLst>
            <pc:docMk/>
            <pc:sldMk cId="2577997716" sldId="259"/>
            <ac:picMk id="16" creationId="{8BE8AA5B-21F3-4636-8536-73E42AE97D65}"/>
          </ac:picMkLst>
        </pc:picChg>
        <pc:picChg chg="add del mod">
          <ac:chgData name="渡辺 雅之" userId="fc500e18ba81363a" providerId="LiveId" clId="{B23DA593-9EF5-4BD6-97B5-18641B6EB72F}" dt="2020-10-20T05:04:03.230" v="46" actId="478"/>
          <ac:picMkLst>
            <pc:docMk/>
            <pc:sldMk cId="2577997716" sldId="259"/>
            <ac:picMk id="20" creationId="{CF67203B-C0E4-4D4F-82E7-F3E20B2816E6}"/>
          </ac:picMkLst>
        </pc:picChg>
        <pc:picChg chg="add del mod">
          <ac:chgData name="渡辺 雅之" userId="fc500e18ba81363a" providerId="LiveId" clId="{B23DA593-9EF5-4BD6-97B5-18641B6EB72F}" dt="2020-10-20T05:04:04.825" v="47" actId="478"/>
          <ac:picMkLst>
            <pc:docMk/>
            <pc:sldMk cId="2577997716" sldId="259"/>
            <ac:picMk id="24" creationId="{D6FC91D9-BF1C-4C2B-BC7A-028D5189DA5A}"/>
          </ac:picMkLst>
        </pc:picChg>
        <pc:picChg chg="add del mod">
          <ac:chgData name="渡辺 雅之" userId="fc500e18ba81363a" providerId="LiveId" clId="{B23DA593-9EF5-4BD6-97B5-18641B6EB72F}" dt="2020-10-20T05:05:52.986" v="61" actId="478"/>
          <ac:picMkLst>
            <pc:docMk/>
            <pc:sldMk cId="2577997716" sldId="259"/>
            <ac:picMk id="28" creationId="{16260230-487A-4139-9D27-4846E6214DCD}"/>
          </ac:picMkLst>
        </pc:picChg>
        <pc:picChg chg="add del mod">
          <ac:chgData name="渡辺 雅之" userId="fc500e18ba81363a" providerId="LiveId" clId="{B23DA593-9EF5-4BD6-97B5-18641B6EB72F}" dt="2020-10-20T05:13:31.271" v="91" actId="478"/>
          <ac:picMkLst>
            <pc:docMk/>
            <pc:sldMk cId="2577997716" sldId="259"/>
            <ac:picMk id="32" creationId="{2F400D60-6285-437C-ABA5-4291611F6150}"/>
          </ac:picMkLst>
        </pc:picChg>
        <pc:picChg chg="add del mod">
          <ac:chgData name="渡辺 雅之" userId="fc500e18ba81363a" providerId="LiveId" clId="{B23DA593-9EF5-4BD6-97B5-18641B6EB72F}" dt="2020-10-20T05:07:20.560" v="66" actId="21"/>
          <ac:picMkLst>
            <pc:docMk/>
            <pc:sldMk cId="2577997716" sldId="259"/>
            <ac:picMk id="33" creationId="{9703A59E-24C1-441A-AF96-E9ADE775AB44}"/>
          </ac:picMkLst>
        </pc:picChg>
        <pc:picChg chg="add del mod">
          <ac:chgData name="渡辺 雅之" userId="fc500e18ba81363a" providerId="LiveId" clId="{B23DA593-9EF5-4BD6-97B5-18641B6EB72F}" dt="2020-10-20T05:14:05.525" v="99" actId="478"/>
          <ac:picMkLst>
            <pc:docMk/>
            <pc:sldMk cId="2577997716" sldId="259"/>
            <ac:picMk id="37" creationId="{3102671C-A48D-4475-900B-351B44701CE8}"/>
          </ac:picMkLst>
        </pc:picChg>
        <pc:picChg chg="add del mod">
          <ac:chgData name="渡辺 雅之" userId="fc500e18ba81363a" providerId="LiveId" clId="{B23DA593-9EF5-4BD6-97B5-18641B6EB72F}" dt="2020-10-20T05:13:31.834" v="92" actId="478"/>
          <ac:picMkLst>
            <pc:docMk/>
            <pc:sldMk cId="2577997716" sldId="259"/>
            <ac:picMk id="41" creationId="{C6004AA1-6108-42D4-8AC0-FBB28A105D37}"/>
          </ac:picMkLst>
        </pc:picChg>
        <pc:picChg chg="add mod">
          <ac:chgData name="渡辺 雅之" userId="fc500e18ba81363a" providerId="LiveId" clId="{B23DA593-9EF5-4BD6-97B5-18641B6EB72F}" dt="2020-10-20T05:19:01.153" v="174" actId="14100"/>
          <ac:picMkLst>
            <pc:docMk/>
            <pc:sldMk cId="2577997716" sldId="259"/>
            <ac:picMk id="45" creationId="{592E018C-32B7-4B38-870D-F5141FFC9CF6}"/>
          </ac:picMkLst>
        </pc:picChg>
        <pc:picChg chg="add del mod">
          <ac:chgData name="渡辺 雅之" userId="fc500e18ba81363a" providerId="LiveId" clId="{B23DA593-9EF5-4BD6-97B5-18641B6EB72F}" dt="2020-10-20T05:14:04.662" v="98" actId="478"/>
          <ac:picMkLst>
            <pc:docMk/>
            <pc:sldMk cId="2577997716" sldId="259"/>
            <ac:picMk id="49" creationId="{2350DA6E-182C-4DA9-A03B-46A7CE6E51E7}"/>
          </ac:picMkLst>
        </pc:picChg>
      </pc:sldChg>
      <pc:sldChg chg="delSp modSp add del mod">
        <pc:chgData name="渡辺 雅之" userId="fc500e18ba81363a" providerId="LiveId" clId="{B23DA593-9EF5-4BD6-97B5-18641B6EB72F}" dt="2020-10-20T05:39:54.653" v="385" actId="47"/>
        <pc:sldMkLst>
          <pc:docMk/>
          <pc:sldMk cId="997413922" sldId="260"/>
        </pc:sldMkLst>
        <pc:picChg chg="mod">
          <ac:chgData name="渡辺 雅之" userId="fc500e18ba81363a" providerId="LiveId" clId="{B23DA593-9EF5-4BD6-97B5-18641B6EB72F}" dt="2020-10-20T05:05:40.620" v="57" actId="1076"/>
          <ac:picMkLst>
            <pc:docMk/>
            <pc:sldMk cId="997413922" sldId="260"/>
            <ac:picMk id="2" creationId="{A7A4A547-7BFA-4916-A06C-406ABAFDA505}"/>
          </ac:picMkLst>
        </pc:picChg>
        <pc:picChg chg="mod">
          <ac:chgData name="渡辺 雅之" userId="fc500e18ba81363a" providerId="LiveId" clId="{B23DA593-9EF5-4BD6-97B5-18641B6EB72F}" dt="2020-10-20T05:05:43.186" v="58" actId="1076"/>
          <ac:picMkLst>
            <pc:docMk/>
            <pc:sldMk cId="997413922" sldId="260"/>
            <ac:picMk id="5" creationId="{E93C8060-4334-4F0F-8F74-E4B5002396FC}"/>
          </ac:picMkLst>
        </pc:picChg>
        <pc:picChg chg="del">
          <ac:chgData name="渡辺 雅之" userId="fc500e18ba81363a" providerId="LiveId" clId="{B23DA593-9EF5-4BD6-97B5-18641B6EB72F}" dt="2020-10-20T05:05:37.778" v="56" actId="478"/>
          <ac:picMkLst>
            <pc:docMk/>
            <pc:sldMk cId="997413922" sldId="260"/>
            <ac:picMk id="28" creationId="{16260230-487A-4139-9D27-4846E6214DCD}"/>
          </ac:picMkLst>
        </pc:picChg>
        <pc:picChg chg="del">
          <ac:chgData name="渡辺 雅之" userId="fc500e18ba81363a" providerId="LiveId" clId="{B23DA593-9EF5-4BD6-97B5-18641B6EB72F}" dt="2020-10-20T05:05:37.088" v="55" actId="478"/>
          <ac:picMkLst>
            <pc:docMk/>
            <pc:sldMk cId="997413922" sldId="260"/>
            <ac:picMk id="32" creationId="{2F400D60-6285-437C-ABA5-4291611F6150}"/>
          </ac:picMkLst>
        </pc:picChg>
      </pc:sldChg>
      <pc:sldChg chg="del">
        <pc:chgData name="渡辺 雅之" userId="fc500e18ba81363a" providerId="LiveId" clId="{B23DA593-9EF5-4BD6-97B5-18641B6EB72F}" dt="2020-10-20T04:34:12.713" v="3" actId="47"/>
        <pc:sldMkLst>
          <pc:docMk/>
          <pc:sldMk cId="3987324103" sldId="260"/>
        </pc:sldMkLst>
      </pc:sldChg>
      <pc:sldChg chg="del">
        <pc:chgData name="渡辺 雅之" userId="fc500e18ba81363a" providerId="LiveId" clId="{B23DA593-9EF5-4BD6-97B5-18641B6EB72F}" dt="2020-10-20T04:34:12.213" v="2" actId="47"/>
        <pc:sldMkLst>
          <pc:docMk/>
          <pc:sldMk cId="198248246" sldId="261"/>
        </pc:sldMkLst>
      </pc:sldChg>
      <pc:sldChg chg="addSp delSp modSp new mod">
        <pc:chgData name="渡辺 雅之" userId="fc500e18ba81363a" providerId="LiveId" clId="{B23DA593-9EF5-4BD6-97B5-18641B6EB72F}" dt="2020-10-22T07:48:51.445" v="745" actId="14734"/>
        <pc:sldMkLst>
          <pc:docMk/>
          <pc:sldMk cId="3720913164" sldId="261"/>
        </pc:sldMkLst>
        <pc:spChg chg="add mod">
          <ac:chgData name="渡辺 雅之" userId="fc500e18ba81363a" providerId="LiveId" clId="{B23DA593-9EF5-4BD6-97B5-18641B6EB72F}" dt="2020-10-20T05:40:08.395" v="386" actId="113"/>
          <ac:spMkLst>
            <pc:docMk/>
            <pc:sldMk cId="3720913164" sldId="261"/>
            <ac:spMk id="11" creationId="{FE9BB9E9-D9E7-42B8-9EC6-408B391ABFF3}"/>
          </ac:spMkLst>
        </pc:spChg>
        <pc:spChg chg="add mod">
          <ac:chgData name="渡辺 雅之" userId="fc500e18ba81363a" providerId="LiveId" clId="{B23DA593-9EF5-4BD6-97B5-18641B6EB72F}" dt="2020-10-20T05:40:10.803" v="387" actId="113"/>
          <ac:spMkLst>
            <pc:docMk/>
            <pc:sldMk cId="3720913164" sldId="261"/>
            <ac:spMk id="15" creationId="{03F3F790-E23B-433E-A034-3C618E1149E4}"/>
          </ac:spMkLst>
        </pc:spChg>
        <pc:graphicFrameChg chg="add mod modGraphic">
          <ac:chgData name="渡辺 雅之" userId="fc500e18ba81363a" providerId="LiveId" clId="{B23DA593-9EF5-4BD6-97B5-18641B6EB72F}" dt="2020-10-22T07:48:51.445" v="745" actId="14734"/>
          <ac:graphicFrameMkLst>
            <pc:docMk/>
            <pc:sldMk cId="3720913164" sldId="261"/>
            <ac:graphicFrameMk id="9" creationId="{693ACCFB-9B2C-4A15-B7FA-40CC3F3A6CAC}"/>
          </ac:graphicFrameMkLst>
        </pc:graphicFrameChg>
        <pc:graphicFrameChg chg="add del mod modGraphic">
          <ac:chgData name="渡辺 雅之" userId="fc500e18ba81363a" providerId="LiveId" clId="{B23DA593-9EF5-4BD6-97B5-18641B6EB72F}" dt="2020-10-20T05:36:25.177" v="350" actId="478"/>
          <ac:graphicFrameMkLst>
            <pc:docMk/>
            <pc:sldMk cId="3720913164" sldId="261"/>
            <ac:graphicFrameMk id="13" creationId="{4A3D6D57-82BF-4916-8830-126F6C17CF11}"/>
          </ac:graphicFrameMkLst>
        </pc:graphicFrameChg>
        <pc:graphicFrameChg chg="add del mod">
          <ac:chgData name="渡辺 雅之" userId="fc500e18ba81363a" providerId="LiveId" clId="{B23DA593-9EF5-4BD6-97B5-18641B6EB72F}" dt="2020-10-20T05:36:22.644" v="348"/>
          <ac:graphicFrameMkLst>
            <pc:docMk/>
            <pc:sldMk cId="3720913164" sldId="261"/>
            <ac:graphicFrameMk id="16" creationId="{FB80CE7A-8B91-4C8B-89F7-5AB09E9648A9}"/>
          </ac:graphicFrameMkLst>
        </pc:graphicFrameChg>
        <pc:graphicFrameChg chg="add mod modGraphic">
          <ac:chgData name="渡辺 雅之" userId="fc500e18ba81363a" providerId="LiveId" clId="{B23DA593-9EF5-4BD6-97B5-18641B6EB72F}" dt="2020-10-22T07:46:26.799" v="724"/>
          <ac:graphicFrameMkLst>
            <pc:docMk/>
            <pc:sldMk cId="3720913164" sldId="261"/>
            <ac:graphicFrameMk id="17" creationId="{11AABFCF-A248-4C61-9C9D-E2A5BF84FF8E}"/>
          </ac:graphicFrameMkLst>
        </pc:graphicFrameChg>
        <pc:picChg chg="add del">
          <ac:chgData name="渡辺 雅之" userId="fc500e18ba81363a" providerId="LiveId" clId="{B23DA593-9EF5-4BD6-97B5-18641B6EB72F}" dt="2020-10-20T05:19:16.015" v="177" actId="478"/>
          <ac:picMkLst>
            <pc:docMk/>
            <pc:sldMk cId="3720913164" sldId="261"/>
            <ac:picMk id="3" creationId="{287233F2-07D0-408D-A306-B500127B8C37}"/>
          </ac:picMkLst>
        </pc:picChg>
        <pc:picChg chg="add del">
          <ac:chgData name="渡辺 雅之" userId="fc500e18ba81363a" providerId="LiveId" clId="{B23DA593-9EF5-4BD6-97B5-18641B6EB72F}" dt="2020-10-20T05:19:15.002" v="176" actId="22"/>
          <ac:picMkLst>
            <pc:docMk/>
            <pc:sldMk cId="3720913164" sldId="261"/>
            <ac:picMk id="5" creationId="{BB1F765B-0186-491F-BB9E-037EF3A76264}"/>
          </ac:picMkLst>
        </pc:picChg>
        <pc:picChg chg="add">
          <ac:chgData name="渡辺 雅之" userId="fc500e18ba81363a" providerId="LiveId" clId="{B23DA593-9EF5-4BD6-97B5-18641B6EB72F}" dt="2020-10-20T05:19:16.362" v="178" actId="22"/>
          <ac:picMkLst>
            <pc:docMk/>
            <pc:sldMk cId="3720913164" sldId="261"/>
            <ac:picMk id="7" creationId="{189DF26A-6261-43C0-A070-0A7A3E8586AB}"/>
          </ac:picMkLst>
        </pc:picChg>
      </pc:sldChg>
      <pc:sldChg chg="del">
        <pc:chgData name="渡辺 雅之" userId="fc500e18ba81363a" providerId="LiveId" clId="{B23DA593-9EF5-4BD6-97B5-18641B6EB72F}" dt="2020-10-20T04:34:11.772" v="1" actId="47"/>
        <pc:sldMkLst>
          <pc:docMk/>
          <pc:sldMk cId="1930367053" sldId="262"/>
        </pc:sldMkLst>
      </pc:sldChg>
      <pc:sldMasterChg chg="addSp modSp mod modSldLayout">
        <pc:chgData name="渡辺 雅之" userId="fc500e18ba81363a" providerId="LiveId" clId="{B23DA593-9EF5-4BD6-97B5-18641B6EB72F}" dt="2020-10-20T05:22:23.750" v="202"/>
        <pc:sldMasterMkLst>
          <pc:docMk/>
          <pc:sldMasterMk cId="3760674495" sldId="2147483672"/>
        </pc:sldMasterMkLst>
        <pc:spChg chg="mod">
          <ac:chgData name="渡辺 雅之" userId="fc500e18ba81363a" providerId="LiveId" clId="{B23DA593-9EF5-4BD6-97B5-18641B6EB72F}" dt="2020-10-20T05:21:58.489" v="201" actId="2711"/>
          <ac:spMkLst>
            <pc:docMk/>
            <pc:sldMasterMk cId="3760674495" sldId="2147483672"/>
            <ac:spMk id="4" creationId="{1F4D091C-763F-4EBB-851C-051A4F943B55}"/>
          </ac:spMkLst>
        </pc:spChg>
        <pc:picChg chg="add mod">
          <ac:chgData name="渡辺 雅之" userId="fc500e18ba81363a" providerId="LiveId" clId="{B23DA593-9EF5-4BD6-97B5-18641B6EB72F}" dt="2020-10-20T05:21:40.871" v="199" actId="1076"/>
          <ac:picMkLst>
            <pc:docMk/>
            <pc:sldMasterMk cId="3760674495" sldId="2147483672"/>
            <ac:picMk id="3" creationId="{2A954722-D371-4C9A-9572-FB99153A8B73}"/>
          </ac:picMkLst>
        </pc:picChg>
        <pc:sldLayoutChg chg="addSp delSp modSp mod">
          <pc:chgData name="渡辺 雅之" userId="fc500e18ba81363a" providerId="LiveId" clId="{B23DA593-9EF5-4BD6-97B5-18641B6EB72F}" dt="2020-10-20T05:22:23.750" v="202"/>
          <pc:sldLayoutMkLst>
            <pc:docMk/>
            <pc:sldMasterMk cId="3760674495" sldId="2147483672"/>
            <pc:sldLayoutMk cId="1836747730" sldId="2147483679"/>
          </pc:sldLayoutMkLst>
          <pc:spChg chg="add mod">
            <ac:chgData name="渡辺 雅之" userId="fc500e18ba81363a" providerId="LiveId" clId="{B23DA593-9EF5-4BD6-97B5-18641B6EB72F}" dt="2020-10-20T05:22:23.750" v="202"/>
            <ac:spMkLst>
              <pc:docMk/>
              <pc:sldMasterMk cId="3760674495" sldId="2147483672"/>
              <pc:sldLayoutMk cId="1836747730" sldId="2147483679"/>
              <ac:spMk id="4" creationId="{540D02A3-EE1C-47E5-9FD1-D3B51ED04C48}"/>
            </ac:spMkLst>
          </pc:spChg>
          <pc:picChg chg="add del mod">
            <ac:chgData name="渡辺 雅之" userId="fc500e18ba81363a" providerId="LiveId" clId="{B23DA593-9EF5-4BD6-97B5-18641B6EB72F}" dt="2020-10-20T05:07:45.729" v="69" actId="21"/>
            <ac:picMkLst>
              <pc:docMk/>
              <pc:sldMasterMk cId="3760674495" sldId="2147483672"/>
              <pc:sldLayoutMk cId="1836747730" sldId="2147483679"/>
              <ac:picMk id="3" creationId="{57BAE512-AED5-4846-89C5-5F18761D5709}"/>
            </ac:picMkLst>
          </pc:picChg>
        </pc:sldLayoutChg>
      </pc:sldMasterChg>
      <pc:sldMasterChg chg="new del mod addSldLayout delSldLayout">
        <pc:chgData name="渡辺 雅之" userId="fc500e18ba81363a" providerId="LiveId" clId="{B23DA593-9EF5-4BD6-97B5-18641B6EB72F}" dt="2020-10-20T05:21:36.806" v="198" actId="2696"/>
        <pc:sldMasterMkLst>
          <pc:docMk/>
          <pc:sldMasterMk cId="3239765478" sldId="2147483680"/>
        </pc:sldMasterMkLst>
        <pc:sldLayoutChg chg="new del replId">
          <pc:chgData name="渡辺 雅之" userId="fc500e18ba81363a" providerId="LiveId" clId="{B23DA593-9EF5-4BD6-97B5-18641B6EB72F}" dt="2020-10-20T05:21:36.775" v="187" actId="2696"/>
          <pc:sldLayoutMkLst>
            <pc:docMk/>
            <pc:sldMasterMk cId="3239765478" sldId="2147483680"/>
            <pc:sldLayoutMk cId="538912213" sldId="2147483681"/>
          </pc:sldLayoutMkLst>
        </pc:sldLayoutChg>
        <pc:sldLayoutChg chg="new del replId">
          <pc:chgData name="渡辺 雅之" userId="fc500e18ba81363a" providerId="LiveId" clId="{B23DA593-9EF5-4BD6-97B5-18641B6EB72F}" dt="2020-10-20T05:21:36.775" v="188" actId="2696"/>
          <pc:sldLayoutMkLst>
            <pc:docMk/>
            <pc:sldMasterMk cId="3239765478" sldId="2147483680"/>
            <pc:sldLayoutMk cId="1961928105" sldId="2147483682"/>
          </pc:sldLayoutMkLst>
        </pc:sldLayoutChg>
        <pc:sldLayoutChg chg="new del replId">
          <pc:chgData name="渡辺 雅之" userId="fc500e18ba81363a" providerId="LiveId" clId="{B23DA593-9EF5-4BD6-97B5-18641B6EB72F}" dt="2020-10-20T05:21:36.775" v="189" actId="2696"/>
          <pc:sldLayoutMkLst>
            <pc:docMk/>
            <pc:sldMasterMk cId="3239765478" sldId="2147483680"/>
            <pc:sldLayoutMk cId="1509619505" sldId="2147483683"/>
          </pc:sldLayoutMkLst>
        </pc:sldLayoutChg>
        <pc:sldLayoutChg chg="new del replId">
          <pc:chgData name="渡辺 雅之" userId="fc500e18ba81363a" providerId="LiveId" clId="{B23DA593-9EF5-4BD6-97B5-18641B6EB72F}" dt="2020-10-20T05:21:36.791" v="190" actId="2696"/>
          <pc:sldLayoutMkLst>
            <pc:docMk/>
            <pc:sldMasterMk cId="3239765478" sldId="2147483680"/>
            <pc:sldLayoutMk cId="3691025780" sldId="2147483684"/>
          </pc:sldLayoutMkLst>
        </pc:sldLayoutChg>
        <pc:sldLayoutChg chg="new del replId">
          <pc:chgData name="渡辺 雅之" userId="fc500e18ba81363a" providerId="LiveId" clId="{B23DA593-9EF5-4BD6-97B5-18641B6EB72F}" dt="2020-10-20T05:21:36.791" v="191" actId="2696"/>
          <pc:sldLayoutMkLst>
            <pc:docMk/>
            <pc:sldMasterMk cId="3239765478" sldId="2147483680"/>
            <pc:sldLayoutMk cId="3236929679" sldId="2147483685"/>
          </pc:sldLayoutMkLst>
        </pc:sldLayoutChg>
        <pc:sldLayoutChg chg="new del replId">
          <pc:chgData name="渡辺 雅之" userId="fc500e18ba81363a" providerId="LiveId" clId="{B23DA593-9EF5-4BD6-97B5-18641B6EB72F}" dt="2020-10-20T05:21:36.791" v="192" actId="2696"/>
          <pc:sldLayoutMkLst>
            <pc:docMk/>
            <pc:sldMasterMk cId="3239765478" sldId="2147483680"/>
            <pc:sldLayoutMk cId="195149865" sldId="2147483686"/>
          </pc:sldLayoutMkLst>
        </pc:sldLayoutChg>
        <pc:sldLayoutChg chg="new del replId">
          <pc:chgData name="渡辺 雅之" userId="fc500e18ba81363a" providerId="LiveId" clId="{B23DA593-9EF5-4BD6-97B5-18641B6EB72F}" dt="2020-10-20T05:21:36.791" v="193" actId="2696"/>
          <pc:sldLayoutMkLst>
            <pc:docMk/>
            <pc:sldMasterMk cId="3239765478" sldId="2147483680"/>
            <pc:sldLayoutMk cId="3641758414" sldId="2147483687"/>
          </pc:sldLayoutMkLst>
        </pc:sldLayoutChg>
        <pc:sldLayoutChg chg="new del replId">
          <pc:chgData name="渡辺 雅之" userId="fc500e18ba81363a" providerId="LiveId" clId="{B23DA593-9EF5-4BD6-97B5-18641B6EB72F}" dt="2020-10-20T05:21:36.791" v="194" actId="2696"/>
          <pc:sldLayoutMkLst>
            <pc:docMk/>
            <pc:sldMasterMk cId="3239765478" sldId="2147483680"/>
            <pc:sldLayoutMk cId="1069404167" sldId="2147483688"/>
          </pc:sldLayoutMkLst>
        </pc:sldLayoutChg>
        <pc:sldLayoutChg chg="new del replId">
          <pc:chgData name="渡辺 雅之" userId="fc500e18ba81363a" providerId="LiveId" clId="{B23DA593-9EF5-4BD6-97B5-18641B6EB72F}" dt="2020-10-20T05:21:36.806" v="195" actId="2696"/>
          <pc:sldLayoutMkLst>
            <pc:docMk/>
            <pc:sldMasterMk cId="3239765478" sldId="2147483680"/>
            <pc:sldLayoutMk cId="546654955" sldId="2147483689"/>
          </pc:sldLayoutMkLst>
        </pc:sldLayoutChg>
        <pc:sldLayoutChg chg="new del replId">
          <pc:chgData name="渡辺 雅之" userId="fc500e18ba81363a" providerId="LiveId" clId="{B23DA593-9EF5-4BD6-97B5-18641B6EB72F}" dt="2020-10-20T05:21:36.806" v="196" actId="2696"/>
          <pc:sldLayoutMkLst>
            <pc:docMk/>
            <pc:sldMasterMk cId="3239765478" sldId="2147483680"/>
            <pc:sldLayoutMk cId="1798240031" sldId="2147483690"/>
          </pc:sldLayoutMkLst>
        </pc:sldLayoutChg>
        <pc:sldLayoutChg chg="new del replId">
          <pc:chgData name="渡辺 雅之" userId="fc500e18ba81363a" providerId="LiveId" clId="{B23DA593-9EF5-4BD6-97B5-18641B6EB72F}" dt="2020-10-20T05:21:36.806" v="197" actId="2696"/>
          <pc:sldLayoutMkLst>
            <pc:docMk/>
            <pc:sldMasterMk cId="3239765478" sldId="2147483680"/>
            <pc:sldLayoutMk cId="867057900" sldId="2147483691"/>
          </pc:sldLayoutMkLst>
        </pc:sldLayoutChg>
      </pc:sldMasterChg>
    </pc:docChg>
  </pc:docChgLst>
  <pc:docChgLst>
    <pc:chgData name="渡辺 雅之" userId="fc500e18ba81363a" providerId="LiveId" clId="{16A25C6D-8682-473A-BD17-805B8B30BCBC}"/>
    <pc:docChg chg="undo custSel modSld">
      <pc:chgData name="渡辺 雅之" userId="fc500e18ba81363a" providerId="LiveId" clId="{16A25C6D-8682-473A-BD17-805B8B30BCBC}" dt="2021-05-28T07:57:32.647" v="334" actId="14100"/>
      <pc:docMkLst>
        <pc:docMk/>
      </pc:docMkLst>
      <pc:sldChg chg="addSp delSp modSp mod">
        <pc:chgData name="渡辺 雅之" userId="fc500e18ba81363a" providerId="LiveId" clId="{16A25C6D-8682-473A-BD17-805B8B30BCBC}" dt="2021-05-28T07:57:32.647" v="334" actId="14100"/>
        <pc:sldMkLst>
          <pc:docMk/>
          <pc:sldMk cId="3720913164" sldId="261"/>
        </pc:sldMkLst>
        <pc:spChg chg="add mod topLvl">
          <ac:chgData name="渡辺 雅之" userId="fc500e18ba81363a" providerId="LiveId" clId="{16A25C6D-8682-473A-BD17-805B8B30BCBC}" dt="2021-05-28T07:53:48.820" v="285" actId="403"/>
          <ac:spMkLst>
            <pc:docMk/>
            <pc:sldMk cId="3720913164" sldId="261"/>
            <ac:spMk id="30" creationId="{E7CCC9DD-8570-4352-B3FF-00746443B421}"/>
          </ac:spMkLst>
        </pc:spChg>
        <pc:spChg chg="add mod topLvl">
          <ac:chgData name="渡辺 雅之" userId="fc500e18ba81363a" providerId="LiveId" clId="{16A25C6D-8682-473A-BD17-805B8B30BCBC}" dt="2021-05-28T07:44:40.507" v="35" actId="1076"/>
          <ac:spMkLst>
            <pc:docMk/>
            <pc:sldMk cId="3720913164" sldId="261"/>
            <ac:spMk id="31" creationId="{185F1312-B11B-4640-A52F-F9838A03AFB0}"/>
          </ac:spMkLst>
        </pc:spChg>
        <pc:spChg chg="add del">
          <ac:chgData name="渡辺 雅之" userId="fc500e18ba81363a" providerId="LiveId" clId="{16A25C6D-8682-473A-BD17-805B8B30BCBC}" dt="2021-05-28T07:41:01.487" v="7" actId="22"/>
          <ac:spMkLst>
            <pc:docMk/>
            <pc:sldMk cId="3720913164" sldId="261"/>
            <ac:spMk id="31" creationId="{83AF158A-8954-4195-99F0-A006E2DAFB05}"/>
          </ac:spMkLst>
        </pc:spChg>
        <pc:spChg chg="add mod topLvl">
          <ac:chgData name="渡辺 雅之" userId="fc500e18ba81363a" providerId="LiveId" clId="{16A25C6D-8682-473A-BD17-805B8B30BCBC}" dt="2021-05-28T07:53:48.820" v="285" actId="403"/>
          <ac:spMkLst>
            <pc:docMk/>
            <pc:sldMk cId="3720913164" sldId="261"/>
            <ac:spMk id="32" creationId="{2AD3241D-5C11-4759-88B1-A77C6FC470C2}"/>
          </ac:spMkLst>
        </pc:spChg>
        <pc:spChg chg="add del">
          <ac:chgData name="渡辺 雅之" userId="fc500e18ba81363a" providerId="LiveId" clId="{16A25C6D-8682-473A-BD17-805B8B30BCBC}" dt="2021-05-28T07:41:04.564" v="9" actId="22"/>
          <ac:spMkLst>
            <pc:docMk/>
            <pc:sldMk cId="3720913164" sldId="261"/>
            <ac:spMk id="33" creationId="{D443F1D0-C7D9-4914-8798-8AC1B87E6265}"/>
          </ac:spMkLst>
        </pc:spChg>
        <pc:spChg chg="add mod topLvl">
          <ac:chgData name="渡辺 雅之" userId="fc500e18ba81363a" providerId="LiveId" clId="{16A25C6D-8682-473A-BD17-805B8B30BCBC}" dt="2021-05-28T07:53:48.820" v="285" actId="403"/>
          <ac:spMkLst>
            <pc:docMk/>
            <pc:sldMk cId="3720913164" sldId="261"/>
            <ac:spMk id="33" creationId="{F7A3F6F3-5B70-421D-AE28-5A5EEE3D5713}"/>
          </ac:spMkLst>
        </pc:spChg>
        <pc:spChg chg="add mod topLvl">
          <ac:chgData name="渡辺 雅之" userId="fc500e18ba81363a" providerId="LiveId" clId="{16A25C6D-8682-473A-BD17-805B8B30BCBC}" dt="2021-05-28T07:53:48.820" v="285" actId="403"/>
          <ac:spMkLst>
            <pc:docMk/>
            <pc:sldMk cId="3720913164" sldId="261"/>
            <ac:spMk id="34" creationId="{DC05D5F3-7C9F-4F06-8E37-759A722D2484}"/>
          </ac:spMkLst>
        </pc:spChg>
        <pc:spChg chg="add mod topLvl">
          <ac:chgData name="渡辺 雅之" userId="fc500e18ba81363a" providerId="LiveId" clId="{16A25C6D-8682-473A-BD17-805B8B30BCBC}" dt="2021-05-28T07:53:48.820" v="285" actId="403"/>
          <ac:spMkLst>
            <pc:docMk/>
            <pc:sldMk cId="3720913164" sldId="261"/>
            <ac:spMk id="35" creationId="{DFC256CF-B30D-446B-8F5C-3DA1DF14B098}"/>
          </ac:spMkLst>
        </pc:spChg>
        <pc:spChg chg="add mod topLvl">
          <ac:chgData name="渡辺 雅之" userId="fc500e18ba81363a" providerId="LiveId" clId="{16A25C6D-8682-473A-BD17-805B8B30BCBC}" dt="2021-05-28T07:53:48.820" v="285" actId="403"/>
          <ac:spMkLst>
            <pc:docMk/>
            <pc:sldMk cId="3720913164" sldId="261"/>
            <ac:spMk id="37" creationId="{67C00A4D-1EF7-48BB-9AD8-E6A2FF9DECCE}"/>
          </ac:spMkLst>
        </pc:spChg>
        <pc:spChg chg="add mod topLvl">
          <ac:chgData name="渡辺 雅之" userId="fc500e18ba81363a" providerId="LiveId" clId="{16A25C6D-8682-473A-BD17-805B8B30BCBC}" dt="2021-05-28T07:56:32.388" v="315" actId="1076"/>
          <ac:spMkLst>
            <pc:docMk/>
            <pc:sldMk cId="3720913164" sldId="261"/>
            <ac:spMk id="38" creationId="{6C40C3E4-3F98-4243-8862-84642A0B36CB}"/>
          </ac:spMkLst>
        </pc:spChg>
        <pc:spChg chg="add mod topLvl">
          <ac:chgData name="渡辺 雅之" userId="fc500e18ba81363a" providerId="LiveId" clId="{16A25C6D-8682-473A-BD17-805B8B30BCBC}" dt="2021-05-28T07:56:35.435" v="316" actId="1076"/>
          <ac:spMkLst>
            <pc:docMk/>
            <pc:sldMk cId="3720913164" sldId="261"/>
            <ac:spMk id="46" creationId="{116C6D54-94D4-4DE8-A676-980CFF4202D8}"/>
          </ac:spMkLst>
        </pc:spChg>
        <pc:spChg chg="add mod topLvl">
          <ac:chgData name="渡辺 雅之" userId="fc500e18ba81363a" providerId="LiveId" clId="{16A25C6D-8682-473A-BD17-805B8B30BCBC}" dt="2021-05-28T07:57:32.647" v="334" actId="14100"/>
          <ac:spMkLst>
            <pc:docMk/>
            <pc:sldMk cId="3720913164" sldId="261"/>
            <ac:spMk id="47" creationId="{119F379D-B8E9-4519-9649-4ED9B7D05436}"/>
          </ac:spMkLst>
        </pc:spChg>
        <pc:spChg chg="add mod topLvl">
          <ac:chgData name="渡辺 雅之" userId="fc500e18ba81363a" providerId="LiveId" clId="{16A25C6D-8682-473A-BD17-805B8B30BCBC}" dt="2021-05-28T07:57:24.366" v="333" actId="14100"/>
          <ac:spMkLst>
            <pc:docMk/>
            <pc:sldMk cId="3720913164" sldId="261"/>
            <ac:spMk id="49" creationId="{8D3E1AE6-5A2A-421D-B1A6-2FD1E0EC768D}"/>
          </ac:spMkLst>
        </pc:spChg>
        <pc:spChg chg="add mod topLvl">
          <ac:chgData name="渡辺 雅之" userId="fc500e18ba81363a" providerId="LiveId" clId="{16A25C6D-8682-473A-BD17-805B8B30BCBC}" dt="2021-05-28T07:53:48.820" v="285" actId="403"/>
          <ac:spMkLst>
            <pc:docMk/>
            <pc:sldMk cId="3720913164" sldId="261"/>
            <ac:spMk id="51" creationId="{DA906285-3A4B-4D39-A011-0A2F6E7C41D7}"/>
          </ac:spMkLst>
        </pc:spChg>
        <pc:spChg chg="add mod topLvl">
          <ac:chgData name="渡辺 雅之" userId="fc500e18ba81363a" providerId="LiveId" clId="{16A25C6D-8682-473A-BD17-805B8B30BCBC}" dt="2021-05-28T07:53:48.820" v="285" actId="403"/>
          <ac:spMkLst>
            <pc:docMk/>
            <pc:sldMk cId="3720913164" sldId="261"/>
            <ac:spMk id="69" creationId="{DD180A68-4889-471D-BBB6-2D6B46694C9D}"/>
          </ac:spMkLst>
        </pc:spChg>
        <pc:spChg chg="add mod topLvl">
          <ac:chgData name="渡辺 雅之" userId="fc500e18ba81363a" providerId="LiveId" clId="{16A25C6D-8682-473A-BD17-805B8B30BCBC}" dt="2021-05-28T07:53:48.820" v="285" actId="403"/>
          <ac:spMkLst>
            <pc:docMk/>
            <pc:sldMk cId="3720913164" sldId="261"/>
            <ac:spMk id="72" creationId="{D4036640-9DBD-4847-BADE-A7337CFAFAB4}"/>
          </ac:spMkLst>
        </pc:spChg>
        <pc:spChg chg="add mod topLvl">
          <ac:chgData name="渡辺 雅之" userId="fc500e18ba81363a" providerId="LiveId" clId="{16A25C6D-8682-473A-BD17-805B8B30BCBC}" dt="2021-05-28T07:53:48.820" v="285" actId="403"/>
          <ac:spMkLst>
            <pc:docMk/>
            <pc:sldMk cId="3720913164" sldId="261"/>
            <ac:spMk id="73" creationId="{1370453E-1542-4ED4-8150-FF3563DE4D0E}"/>
          </ac:spMkLst>
        </pc:spChg>
        <pc:spChg chg="add mod topLvl">
          <ac:chgData name="渡辺 雅之" userId="fc500e18ba81363a" providerId="LiveId" clId="{16A25C6D-8682-473A-BD17-805B8B30BCBC}" dt="2021-05-28T07:53:48.820" v="285" actId="403"/>
          <ac:spMkLst>
            <pc:docMk/>
            <pc:sldMk cId="3720913164" sldId="261"/>
            <ac:spMk id="75" creationId="{3025018E-B6B1-4E9B-B12D-1AEFBF74062A}"/>
          </ac:spMkLst>
        </pc:spChg>
        <pc:spChg chg="add mod topLvl">
          <ac:chgData name="渡辺 雅之" userId="fc500e18ba81363a" providerId="LiveId" clId="{16A25C6D-8682-473A-BD17-805B8B30BCBC}" dt="2021-05-28T07:53:48.820" v="285" actId="403"/>
          <ac:spMkLst>
            <pc:docMk/>
            <pc:sldMk cId="3720913164" sldId="261"/>
            <ac:spMk id="76" creationId="{6F6E886E-D5A0-47DE-8D12-AFA9E7596E29}"/>
          </ac:spMkLst>
        </pc:spChg>
        <pc:spChg chg="add mod topLvl">
          <ac:chgData name="渡辺 雅之" userId="fc500e18ba81363a" providerId="LiveId" clId="{16A25C6D-8682-473A-BD17-805B8B30BCBC}" dt="2021-05-28T07:53:48.820" v="285" actId="403"/>
          <ac:spMkLst>
            <pc:docMk/>
            <pc:sldMk cId="3720913164" sldId="261"/>
            <ac:spMk id="77" creationId="{76CC5EFA-A3BE-4223-A0C0-A9A460AF0E8F}"/>
          </ac:spMkLst>
        </pc:spChg>
        <pc:spChg chg="add mod topLvl">
          <ac:chgData name="渡辺 雅之" userId="fc500e18ba81363a" providerId="LiveId" clId="{16A25C6D-8682-473A-BD17-805B8B30BCBC}" dt="2021-05-28T07:54:06.105" v="292" actId="1036"/>
          <ac:spMkLst>
            <pc:docMk/>
            <pc:sldMk cId="3720913164" sldId="261"/>
            <ac:spMk id="80" creationId="{43604159-B020-4FC7-8A0E-A400DC7DA817}"/>
          </ac:spMkLst>
        </pc:spChg>
        <pc:spChg chg="add mod topLvl">
          <ac:chgData name="渡辺 雅之" userId="fc500e18ba81363a" providerId="LiveId" clId="{16A25C6D-8682-473A-BD17-805B8B30BCBC}" dt="2021-05-28T07:54:06.105" v="292" actId="1036"/>
          <ac:spMkLst>
            <pc:docMk/>
            <pc:sldMk cId="3720913164" sldId="261"/>
            <ac:spMk id="81" creationId="{1B808404-EAF2-4FAC-BD65-79026F9B0A10}"/>
          </ac:spMkLst>
        </pc:spChg>
        <pc:spChg chg="add mod topLvl">
          <ac:chgData name="渡辺 雅之" userId="fc500e18ba81363a" providerId="LiveId" clId="{16A25C6D-8682-473A-BD17-805B8B30BCBC}" dt="2021-05-28T07:54:06.105" v="292" actId="1036"/>
          <ac:spMkLst>
            <pc:docMk/>
            <pc:sldMk cId="3720913164" sldId="261"/>
            <ac:spMk id="82" creationId="{E448D3DE-7E4E-4D91-88B4-41249EA419D7}"/>
          </ac:spMkLst>
        </pc:spChg>
        <pc:grpChg chg="del mod">
          <ac:chgData name="渡辺 雅之" userId="fc500e18ba81363a" providerId="LiveId" clId="{16A25C6D-8682-473A-BD17-805B8B30BCBC}" dt="2021-05-28T07:50:11.683" v="128" actId="478"/>
          <ac:grpSpMkLst>
            <pc:docMk/>
            <pc:sldMk cId="3720913164" sldId="261"/>
            <ac:grpSpMk id="2" creationId="{F24C2BD3-910E-486D-8CCC-10FF8AFFD794}"/>
          </ac:grpSpMkLst>
        </pc:grpChg>
        <pc:grpChg chg="add del mod">
          <ac:chgData name="渡辺 雅之" userId="fc500e18ba81363a" providerId="LiveId" clId="{16A25C6D-8682-473A-BD17-805B8B30BCBC}" dt="2021-05-28T07:43:48.405" v="29" actId="165"/>
          <ac:grpSpMkLst>
            <pc:docMk/>
            <pc:sldMk cId="3720913164" sldId="261"/>
            <ac:grpSpMk id="4" creationId="{2995BCFA-E146-418C-8F49-AE6AD51ED067}"/>
          </ac:grpSpMkLst>
        </pc:grpChg>
        <pc:picChg chg="add mod">
          <ac:chgData name="渡辺 雅之" userId="fc500e18ba81363a" providerId="LiveId" clId="{16A25C6D-8682-473A-BD17-805B8B30BCBC}" dt="2021-05-28T07:41:29.448" v="12" actId="1076"/>
          <ac:picMkLst>
            <pc:docMk/>
            <pc:sldMk cId="3720913164" sldId="261"/>
            <ac:picMk id="7" creationId="{D6C26FAD-B2BB-468C-B5AF-01AD6E43D3F4}"/>
          </ac:picMkLst>
        </pc:picChg>
        <pc:picChg chg="del">
          <ac:chgData name="渡辺 雅之" userId="fc500e18ba81363a" providerId="LiveId" clId="{16A25C6D-8682-473A-BD17-805B8B30BCBC}" dt="2021-05-28T07:40:59.120" v="5" actId="478"/>
          <ac:picMkLst>
            <pc:docMk/>
            <pc:sldMk cId="3720913164" sldId="261"/>
            <ac:picMk id="27" creationId="{27F52FA4-A563-48DF-9B34-4153060F6F33}"/>
          </ac:picMkLst>
        </pc:picChg>
        <pc:cxnChg chg="add del mod topLvl">
          <ac:chgData name="渡辺 雅之" userId="fc500e18ba81363a" providerId="LiveId" clId="{16A25C6D-8682-473A-BD17-805B8B30BCBC}" dt="2021-05-28T07:49:34.159" v="93" actId="478"/>
          <ac:cxnSpMkLst>
            <pc:docMk/>
            <pc:sldMk cId="3720913164" sldId="261"/>
            <ac:cxnSpMk id="39" creationId="{05C27EC3-3959-4928-9A4C-17390AFB000F}"/>
          </ac:cxnSpMkLst>
        </pc:cxnChg>
        <pc:cxnChg chg="add mod topLvl">
          <ac:chgData name="渡辺 雅之" userId="fc500e18ba81363a" providerId="LiveId" clId="{16A25C6D-8682-473A-BD17-805B8B30BCBC}" dt="2021-05-28T07:53:48.820" v="285" actId="403"/>
          <ac:cxnSpMkLst>
            <pc:docMk/>
            <pc:sldMk cId="3720913164" sldId="261"/>
            <ac:cxnSpMk id="53" creationId="{3EEBADB1-36F3-44D5-B708-4DE2E4D6AD71}"/>
          </ac:cxnSpMkLst>
        </pc:cxnChg>
        <pc:cxnChg chg="mod">
          <ac:chgData name="渡辺 雅之" userId="fc500e18ba81363a" providerId="LiveId" clId="{16A25C6D-8682-473A-BD17-805B8B30BCBC}" dt="2021-05-28T07:50:11.683" v="128" actId="478"/>
          <ac:cxnSpMkLst>
            <pc:docMk/>
            <pc:sldMk cId="3720913164" sldId="261"/>
            <ac:cxnSpMk id="64" creationId="{41FF29A8-A1EA-4CCA-B98C-5302DD4E4E32}"/>
          </ac:cxnSpMkLst>
        </pc:cxnChg>
        <pc:cxnChg chg="add mod topLvl">
          <ac:chgData name="渡辺 雅之" userId="fc500e18ba81363a" providerId="LiveId" clId="{16A25C6D-8682-473A-BD17-805B8B30BCBC}" dt="2021-05-28T07:52:18.643" v="272" actId="1037"/>
          <ac:cxnSpMkLst>
            <pc:docMk/>
            <pc:sldMk cId="3720913164" sldId="261"/>
            <ac:cxnSpMk id="70" creationId="{9838D452-C3EA-47A0-85FF-46BE380CCEF2}"/>
          </ac:cxnSpMkLst>
        </pc:cxnChg>
        <pc:cxnChg chg="add mod topLvl">
          <ac:chgData name="渡辺 雅之" userId="fc500e18ba81363a" providerId="LiveId" clId="{16A25C6D-8682-473A-BD17-805B8B30BCBC}" dt="2021-05-28T07:52:18.643" v="272" actId="1037"/>
          <ac:cxnSpMkLst>
            <pc:docMk/>
            <pc:sldMk cId="3720913164" sldId="261"/>
            <ac:cxnSpMk id="71" creationId="{09BE2417-DF07-483C-90F8-212FF109B6B1}"/>
          </ac:cxnSpMkLst>
        </pc:cxnChg>
        <pc:cxnChg chg="add mod topLvl">
          <ac:chgData name="渡辺 雅之" userId="fc500e18ba81363a" providerId="LiveId" clId="{16A25C6D-8682-473A-BD17-805B8B30BCBC}" dt="2021-05-28T07:52:18.643" v="272" actId="1037"/>
          <ac:cxnSpMkLst>
            <pc:docMk/>
            <pc:sldMk cId="3720913164" sldId="261"/>
            <ac:cxnSpMk id="74" creationId="{9C33052A-A5D9-468B-B10D-925D043D3318}"/>
          </ac:cxnSpMkLst>
        </pc:cxnChg>
        <pc:cxnChg chg="add del mod topLvl">
          <ac:chgData name="渡辺 雅之" userId="fc500e18ba81363a" providerId="LiveId" clId="{16A25C6D-8682-473A-BD17-805B8B30BCBC}" dt="2021-05-28T07:52:34.019" v="275" actId="478"/>
          <ac:cxnSpMkLst>
            <pc:docMk/>
            <pc:sldMk cId="3720913164" sldId="261"/>
            <ac:cxnSpMk id="78" creationId="{C3592BB7-973B-4958-A6E9-38FBE5741C39}"/>
          </ac:cxnSpMkLst>
        </pc:cxnChg>
        <pc:cxnChg chg="add mod topLvl">
          <ac:chgData name="渡辺 雅之" userId="fc500e18ba81363a" providerId="LiveId" clId="{16A25C6D-8682-473A-BD17-805B8B30BCBC}" dt="2021-05-28T07:54:13.762" v="293" actId="14100"/>
          <ac:cxnSpMkLst>
            <pc:docMk/>
            <pc:sldMk cId="3720913164" sldId="261"/>
            <ac:cxnSpMk id="79" creationId="{1CDC99CF-8A21-4AC6-9936-2A8ABF27771B}"/>
          </ac:cxnSpMkLst>
        </pc:cxnChg>
        <pc:cxnChg chg="add mod topLvl">
          <ac:chgData name="渡辺 雅之" userId="fc500e18ba81363a" providerId="LiveId" clId="{16A25C6D-8682-473A-BD17-805B8B30BCBC}" dt="2021-05-28T07:54:06.105" v="292" actId="1036"/>
          <ac:cxnSpMkLst>
            <pc:docMk/>
            <pc:sldMk cId="3720913164" sldId="261"/>
            <ac:cxnSpMk id="83" creationId="{7A699B49-0325-421D-864C-15E044A571A0}"/>
          </ac:cxnSpMkLst>
        </pc:cxnChg>
        <pc:cxnChg chg="add mod">
          <ac:chgData name="渡辺 雅之" userId="fc500e18ba81363a" providerId="LiveId" clId="{16A25C6D-8682-473A-BD17-805B8B30BCBC}" dt="2021-05-28T07:53:48.820" v="285" actId="403"/>
          <ac:cxnSpMkLst>
            <pc:docMk/>
            <pc:sldMk cId="3720913164" sldId="261"/>
            <ac:cxnSpMk id="84" creationId="{75687240-898F-4951-8122-C245823DB5D0}"/>
          </ac:cxnSpMkLst>
        </pc:cxnChg>
      </pc:sldChg>
      <pc:sldChg chg="addSp delSp modSp mod">
        <pc:chgData name="渡辺 雅之" userId="fc500e18ba81363a" providerId="LiveId" clId="{16A25C6D-8682-473A-BD17-805B8B30BCBC}" dt="2021-05-28T07:56:09.951" v="314" actId="20577"/>
        <pc:sldMkLst>
          <pc:docMk/>
          <pc:sldMk cId="3216231713" sldId="262"/>
        </pc:sldMkLst>
        <pc:spChg chg="mod">
          <ac:chgData name="渡辺 雅之" userId="fc500e18ba81363a" providerId="LiveId" clId="{16A25C6D-8682-473A-BD17-805B8B30BCBC}" dt="2021-05-28T07:55:14.902" v="309"/>
          <ac:spMkLst>
            <pc:docMk/>
            <pc:sldMk cId="3216231713" sldId="262"/>
            <ac:spMk id="3" creationId="{9AF8F6DA-8EC3-4F26-ACC2-BD366CB91E0F}"/>
          </ac:spMkLst>
        </pc:spChg>
        <pc:spChg chg="mod">
          <ac:chgData name="渡辺 雅之" userId="fc500e18ba81363a" providerId="LiveId" clId="{16A25C6D-8682-473A-BD17-805B8B30BCBC}" dt="2021-05-28T07:56:09.951" v="314" actId="20577"/>
          <ac:spMkLst>
            <pc:docMk/>
            <pc:sldMk cId="3216231713" sldId="262"/>
            <ac:spMk id="4" creationId="{C516FE77-EFE9-49E7-9D15-73E89BA2D180}"/>
          </ac:spMkLst>
        </pc:spChg>
        <pc:spChg chg="add del">
          <ac:chgData name="渡辺 雅之" userId="fc500e18ba81363a" providerId="LiveId" clId="{16A25C6D-8682-473A-BD17-805B8B30BCBC}" dt="2021-05-28T07:40:50.976" v="1" actId="22"/>
          <ac:spMkLst>
            <pc:docMk/>
            <pc:sldMk cId="3216231713" sldId="262"/>
            <ac:spMk id="7" creationId="{74C45DF3-63B0-4E9B-82B8-6AB5C010342D}"/>
          </ac:spMkLst>
        </pc:spChg>
        <pc:picChg chg="del">
          <ac:chgData name="渡辺 雅之" userId="fc500e18ba81363a" providerId="LiveId" clId="{16A25C6D-8682-473A-BD17-805B8B30BCBC}" dt="2021-05-28T07:40:52.329" v="3" actId="478"/>
          <ac:picMkLst>
            <pc:docMk/>
            <pc:sldMk cId="3216231713" sldId="262"/>
            <ac:picMk id="8" creationId="{14F50C48-CD7C-4891-97CD-32E3EDB573C9}"/>
          </ac:picMkLst>
        </pc:picChg>
        <pc:picChg chg="add mod">
          <ac:chgData name="渡辺 雅之" userId="fc500e18ba81363a" providerId="LiveId" clId="{16A25C6D-8682-473A-BD17-805B8B30BCBC}" dt="2021-05-28T07:40:56.764" v="4" actId="1076"/>
          <ac:picMkLst>
            <pc:docMk/>
            <pc:sldMk cId="3216231713" sldId="262"/>
            <ac:picMk id="9" creationId="{68D0DC3E-C016-463A-807E-65E7EBDD32B3}"/>
          </ac:picMkLst>
        </pc:picChg>
      </pc:sldChg>
    </pc:docChg>
  </pc:docChgLst>
  <pc:docChgLst>
    <pc:chgData name="渡辺 雅之" userId="fc500e18ba81363a" providerId="LiveId" clId="{ABB0A7A2-FD0C-44CF-B833-DBC7544153D2}"/>
    <pc:docChg chg="undo redo custSel addSld delSld modSld sldOrd">
      <pc:chgData name="渡辺 雅之" userId="fc500e18ba81363a" providerId="LiveId" clId="{ABB0A7A2-FD0C-44CF-B833-DBC7544153D2}" dt="2020-12-16T01:52:46.350" v="739" actId="1076"/>
      <pc:docMkLst>
        <pc:docMk/>
      </pc:docMkLst>
      <pc:sldChg chg="addSp delSp modSp del mod">
        <pc:chgData name="渡辺 雅之" userId="fc500e18ba81363a" providerId="LiveId" clId="{ABB0A7A2-FD0C-44CF-B833-DBC7544153D2}" dt="2020-12-16T01:44:18.301" v="553" actId="47"/>
        <pc:sldMkLst>
          <pc:docMk/>
          <pc:sldMk cId="2577997716" sldId="259"/>
        </pc:sldMkLst>
        <pc:spChg chg="mod">
          <ac:chgData name="渡辺 雅之" userId="fc500e18ba81363a" providerId="LiveId" clId="{ABB0A7A2-FD0C-44CF-B833-DBC7544153D2}" dt="2020-12-16T01:33:15.648" v="307" actId="6549"/>
          <ac:spMkLst>
            <pc:docMk/>
            <pc:sldMk cId="2577997716" sldId="259"/>
            <ac:spMk id="51" creationId="{40E98850-2D8E-49FD-AF02-57BDE1992410}"/>
          </ac:spMkLst>
        </pc:spChg>
        <pc:spChg chg="mod">
          <ac:chgData name="渡辺 雅之" userId="fc500e18ba81363a" providerId="LiveId" clId="{ABB0A7A2-FD0C-44CF-B833-DBC7544153D2}" dt="2020-12-16T01:40:41.176" v="468" actId="21"/>
          <ac:spMkLst>
            <pc:docMk/>
            <pc:sldMk cId="2577997716" sldId="259"/>
            <ac:spMk id="53" creationId="{9325CD32-4E2A-4936-93C1-B5E738EDD482}"/>
          </ac:spMkLst>
        </pc:spChg>
        <pc:picChg chg="add mod">
          <ac:chgData name="渡辺 雅之" userId="fc500e18ba81363a" providerId="LiveId" clId="{ABB0A7A2-FD0C-44CF-B833-DBC7544153D2}" dt="2020-12-16T00:53:15.057" v="4"/>
          <ac:picMkLst>
            <pc:docMk/>
            <pc:sldMk cId="2577997716" sldId="259"/>
            <ac:picMk id="5" creationId="{307D6F2B-5DAA-4D9D-82F8-5A6F9F7F64A4}"/>
          </ac:picMkLst>
        </pc:picChg>
        <pc:picChg chg="del">
          <ac:chgData name="渡辺 雅之" userId="fc500e18ba81363a" providerId="LiveId" clId="{ABB0A7A2-FD0C-44CF-B833-DBC7544153D2}" dt="2020-12-16T00:52:59.578" v="0" actId="478"/>
          <ac:picMkLst>
            <pc:docMk/>
            <pc:sldMk cId="2577997716" sldId="259"/>
            <ac:picMk id="45" creationId="{592E018C-32B7-4B38-870D-F5141FFC9CF6}"/>
          </ac:picMkLst>
        </pc:picChg>
      </pc:sldChg>
      <pc:sldChg chg="addSp delSp modSp mod">
        <pc:chgData name="渡辺 雅之" userId="fc500e18ba81363a" providerId="LiveId" clId="{ABB0A7A2-FD0C-44CF-B833-DBC7544153D2}" dt="2020-12-16T01:52:46.350" v="739" actId="1076"/>
        <pc:sldMkLst>
          <pc:docMk/>
          <pc:sldMk cId="3720913164" sldId="261"/>
        </pc:sldMkLst>
        <pc:spChg chg="add mod">
          <ac:chgData name="渡辺 雅之" userId="fc500e18ba81363a" providerId="LiveId" clId="{ABB0A7A2-FD0C-44CF-B833-DBC7544153D2}" dt="2020-12-16T01:45:41.903" v="585" actId="1038"/>
          <ac:spMkLst>
            <pc:docMk/>
            <pc:sldMk cId="3720913164" sldId="261"/>
            <ac:spMk id="11" creationId="{DA5A95F2-E744-4F73-9873-009FE7FE2F03}"/>
          </ac:spMkLst>
        </pc:spChg>
        <pc:spChg chg="del">
          <ac:chgData name="渡辺 雅之" userId="fc500e18ba81363a" providerId="LiveId" clId="{ABB0A7A2-FD0C-44CF-B833-DBC7544153D2}" dt="2020-12-16T00:54:11.180" v="23" actId="478"/>
          <ac:spMkLst>
            <pc:docMk/>
            <pc:sldMk cId="3720913164" sldId="261"/>
            <ac:spMk id="11" creationId="{FE9BB9E9-D9E7-42B8-9EC6-408B391ABFF3}"/>
          </ac:spMkLst>
        </pc:spChg>
        <pc:spChg chg="add mod">
          <ac:chgData name="渡辺 雅之" userId="fc500e18ba81363a" providerId="LiveId" clId="{ABB0A7A2-FD0C-44CF-B833-DBC7544153D2}" dt="2020-12-16T01:46:43.384" v="600" actId="1076"/>
          <ac:spMkLst>
            <pc:docMk/>
            <pc:sldMk cId="3720913164" sldId="261"/>
            <ac:spMk id="13" creationId="{EF741DD8-B113-496A-9CBF-8DEFC9141119}"/>
          </ac:spMkLst>
        </pc:spChg>
        <pc:spChg chg="add mod">
          <ac:chgData name="渡辺 雅之" userId="fc500e18ba81363a" providerId="LiveId" clId="{ABB0A7A2-FD0C-44CF-B833-DBC7544153D2}" dt="2020-12-16T01:52:46.350" v="739" actId="1076"/>
          <ac:spMkLst>
            <pc:docMk/>
            <pc:sldMk cId="3720913164" sldId="261"/>
            <ac:spMk id="14" creationId="{B4864AF3-EA8E-4291-B326-C929F839CCDA}"/>
          </ac:spMkLst>
        </pc:spChg>
        <pc:spChg chg="del">
          <ac:chgData name="渡辺 雅之" userId="fc500e18ba81363a" providerId="LiveId" clId="{ABB0A7A2-FD0C-44CF-B833-DBC7544153D2}" dt="2020-12-16T00:54:11.990" v="24" actId="478"/>
          <ac:spMkLst>
            <pc:docMk/>
            <pc:sldMk cId="3720913164" sldId="261"/>
            <ac:spMk id="15" creationId="{03F3F790-E23B-433E-A034-3C618E1149E4}"/>
          </ac:spMkLst>
        </pc:spChg>
        <pc:spChg chg="add mod">
          <ac:chgData name="渡辺 雅之" userId="fc500e18ba81363a" providerId="LiveId" clId="{ABB0A7A2-FD0C-44CF-B833-DBC7544153D2}" dt="2020-12-16T01:47:43.537" v="612" actId="1076"/>
          <ac:spMkLst>
            <pc:docMk/>
            <pc:sldMk cId="3720913164" sldId="261"/>
            <ac:spMk id="16" creationId="{C5566D04-E3C3-48A7-9DFA-643D87BD4A31}"/>
          </ac:spMkLst>
        </pc:spChg>
        <pc:spChg chg="add del mod">
          <ac:chgData name="渡辺 雅之" userId="fc500e18ba81363a" providerId="LiveId" clId="{ABB0A7A2-FD0C-44CF-B833-DBC7544153D2}" dt="2020-12-16T01:47:58.601" v="648" actId="478"/>
          <ac:spMkLst>
            <pc:docMk/>
            <pc:sldMk cId="3720913164" sldId="261"/>
            <ac:spMk id="18" creationId="{9683071D-9AFF-4AB9-BF5E-1DDA769D764F}"/>
          </ac:spMkLst>
        </pc:spChg>
        <pc:spChg chg="add del mod">
          <ac:chgData name="渡辺 雅之" userId="fc500e18ba81363a" providerId="LiveId" clId="{ABB0A7A2-FD0C-44CF-B833-DBC7544153D2}" dt="2020-12-16T01:47:59.207" v="649" actId="478"/>
          <ac:spMkLst>
            <pc:docMk/>
            <pc:sldMk cId="3720913164" sldId="261"/>
            <ac:spMk id="19" creationId="{92C54A53-2269-4F79-82C5-BF5ABC3DBAB7}"/>
          </ac:spMkLst>
        </pc:spChg>
        <pc:graphicFrameChg chg="del modGraphic">
          <ac:chgData name="渡辺 雅之" userId="fc500e18ba81363a" providerId="LiveId" clId="{ABB0A7A2-FD0C-44CF-B833-DBC7544153D2}" dt="2020-12-16T00:54:10.134" v="22" actId="478"/>
          <ac:graphicFrameMkLst>
            <pc:docMk/>
            <pc:sldMk cId="3720913164" sldId="261"/>
            <ac:graphicFrameMk id="9" creationId="{693ACCFB-9B2C-4A15-B7FA-40CC3F3A6CAC}"/>
          </ac:graphicFrameMkLst>
        </pc:graphicFrameChg>
        <pc:graphicFrameChg chg="add mod modGraphic">
          <ac:chgData name="渡辺 雅之" userId="fc500e18ba81363a" providerId="LiveId" clId="{ABB0A7A2-FD0C-44CF-B833-DBC7544153D2}" dt="2020-12-16T01:52:28.923" v="717" actId="2711"/>
          <ac:graphicFrameMkLst>
            <pc:docMk/>
            <pc:sldMk cId="3720913164" sldId="261"/>
            <ac:graphicFrameMk id="10" creationId="{D041C915-1B8E-4AC9-9489-285BADD1F231}"/>
          </ac:graphicFrameMkLst>
        </pc:graphicFrameChg>
        <pc:graphicFrameChg chg="add mod">
          <ac:chgData name="渡辺 雅之" userId="fc500e18ba81363a" providerId="LiveId" clId="{ABB0A7A2-FD0C-44CF-B833-DBC7544153D2}" dt="2020-12-16T01:50:59.707" v="694"/>
          <ac:graphicFrameMkLst>
            <pc:docMk/>
            <pc:sldMk cId="3720913164" sldId="261"/>
            <ac:graphicFrameMk id="12" creationId="{9E6EDF9B-A7DA-49E2-B8E7-DF921E0BDBF2}"/>
          </ac:graphicFrameMkLst>
        </pc:graphicFrameChg>
        <pc:graphicFrameChg chg="del modGraphic">
          <ac:chgData name="渡辺 雅之" userId="fc500e18ba81363a" providerId="LiveId" clId="{ABB0A7A2-FD0C-44CF-B833-DBC7544153D2}" dt="2020-12-16T00:54:08.073" v="21" actId="478"/>
          <ac:graphicFrameMkLst>
            <pc:docMk/>
            <pc:sldMk cId="3720913164" sldId="261"/>
            <ac:graphicFrameMk id="17" creationId="{11AABFCF-A248-4C61-9C9D-E2A5BF84FF8E}"/>
          </ac:graphicFrameMkLst>
        </pc:graphicFrameChg>
        <pc:picChg chg="add mod">
          <ac:chgData name="渡辺 雅之" userId="fc500e18ba81363a" providerId="LiveId" clId="{ABB0A7A2-FD0C-44CF-B833-DBC7544153D2}" dt="2020-12-16T00:53:13.677" v="3" actId="1076"/>
          <ac:picMkLst>
            <pc:docMk/>
            <pc:sldMk cId="3720913164" sldId="261"/>
            <ac:picMk id="3" creationId="{AB4030C8-990D-4F1B-A86F-42CB168B7C59}"/>
          </ac:picMkLst>
        </pc:picChg>
        <pc:picChg chg="del">
          <ac:chgData name="渡辺 雅之" userId="fc500e18ba81363a" providerId="LiveId" clId="{ABB0A7A2-FD0C-44CF-B833-DBC7544153D2}" dt="2020-12-16T00:53:00.758" v="1" actId="478"/>
          <ac:picMkLst>
            <pc:docMk/>
            <pc:sldMk cId="3720913164" sldId="261"/>
            <ac:picMk id="7" creationId="{189DF26A-6261-43C0-A070-0A7A3E8586AB}"/>
          </ac:picMkLst>
        </pc:picChg>
      </pc:sldChg>
      <pc:sldChg chg="addSp modSp new mod ord">
        <pc:chgData name="渡辺 雅之" userId="fc500e18ba81363a" providerId="LiveId" clId="{ABB0A7A2-FD0C-44CF-B833-DBC7544153D2}" dt="2020-12-16T01:43:29.914" v="552" actId="20577"/>
        <pc:sldMkLst>
          <pc:docMk/>
          <pc:sldMk cId="3216231713" sldId="262"/>
        </pc:sldMkLst>
        <pc:spChg chg="add mod">
          <ac:chgData name="渡辺 雅之" userId="fc500e18ba81363a" providerId="LiveId" clId="{ABB0A7A2-FD0C-44CF-B833-DBC7544153D2}" dt="2020-12-16T01:43:12.908" v="549" actId="207"/>
          <ac:spMkLst>
            <pc:docMk/>
            <pc:sldMk cId="3216231713" sldId="262"/>
            <ac:spMk id="3" creationId="{9AF8F6DA-8EC3-4F26-ACC2-BD366CB91E0F}"/>
          </ac:spMkLst>
        </pc:spChg>
        <pc:spChg chg="add mod">
          <ac:chgData name="渡辺 雅之" userId="fc500e18ba81363a" providerId="LiveId" clId="{ABB0A7A2-FD0C-44CF-B833-DBC7544153D2}" dt="2020-12-16T01:43:12.908" v="549" actId="207"/>
          <ac:spMkLst>
            <pc:docMk/>
            <pc:sldMk cId="3216231713" sldId="262"/>
            <ac:spMk id="4" creationId="{C516FE77-EFE9-49E7-9D15-73E89BA2D180}"/>
          </ac:spMkLst>
        </pc:spChg>
        <pc:spChg chg="add mod">
          <ac:chgData name="渡辺 雅之" userId="fc500e18ba81363a" providerId="LiveId" clId="{ABB0A7A2-FD0C-44CF-B833-DBC7544153D2}" dt="2020-12-16T01:42:44.652" v="540" actId="403"/>
          <ac:spMkLst>
            <pc:docMk/>
            <pc:sldMk cId="3216231713" sldId="262"/>
            <ac:spMk id="6" creationId="{9089557D-C823-4459-B9E1-0362E970E366}"/>
          </ac:spMkLst>
        </pc:spChg>
        <pc:graphicFrameChg chg="add mod modGraphic">
          <ac:chgData name="渡辺 雅之" userId="fc500e18ba81363a" providerId="LiveId" clId="{ABB0A7A2-FD0C-44CF-B833-DBC7544153D2}" dt="2020-12-16T01:43:29.914" v="552" actId="20577"/>
          <ac:graphicFrameMkLst>
            <pc:docMk/>
            <pc:sldMk cId="3216231713" sldId="262"/>
            <ac:graphicFrameMk id="5" creationId="{A4196D2B-A10E-4BCE-AD75-A39656BF82A0}"/>
          </ac:graphicFrameMkLst>
        </pc:graphicFrameChg>
        <pc:picChg chg="add mod">
          <ac:chgData name="渡辺 雅之" userId="fc500e18ba81363a" providerId="LiveId" clId="{ABB0A7A2-FD0C-44CF-B833-DBC7544153D2}" dt="2020-12-16T01:42:50.881" v="541"/>
          <ac:picMkLst>
            <pc:docMk/>
            <pc:sldMk cId="3216231713" sldId="262"/>
            <ac:picMk id="7" creationId="{96D86F58-4D9F-4A0D-92CA-1EE34FE2F74E}"/>
          </ac:picMkLst>
        </pc:picChg>
      </pc:sldChg>
    </pc:docChg>
  </pc:docChgLst>
  <pc:docChgLst>
    <pc:chgData name="渡辺 雅之" userId="fc500e18ba81363a" providerId="LiveId" clId="{74968572-5F36-41FC-9DE0-CB94584D5F84}"/>
    <pc:docChg chg="undo redo custSel modSld">
      <pc:chgData name="渡辺 雅之" userId="fc500e18ba81363a" providerId="LiveId" clId="{74968572-5F36-41FC-9DE0-CB94584D5F84}" dt="2021-05-28T07:37:47.062" v="417" actId="1076"/>
      <pc:docMkLst>
        <pc:docMk/>
      </pc:docMkLst>
      <pc:sldChg chg="addSp delSp modSp mod">
        <pc:chgData name="渡辺 雅之" userId="fc500e18ba81363a" providerId="LiveId" clId="{74968572-5F36-41FC-9DE0-CB94584D5F84}" dt="2021-05-28T07:37:47.062" v="417" actId="1076"/>
        <pc:sldMkLst>
          <pc:docMk/>
          <pc:sldMk cId="3720913164" sldId="261"/>
        </pc:sldMkLst>
        <pc:spChg chg="mod">
          <ac:chgData name="渡辺 雅之" userId="fc500e18ba81363a" providerId="LiveId" clId="{74968572-5F36-41FC-9DE0-CB94584D5F84}" dt="2021-05-28T07:13:17.137" v="22" actId="164"/>
          <ac:spMkLst>
            <pc:docMk/>
            <pc:sldMk cId="3720913164" sldId="261"/>
            <ac:spMk id="15" creationId="{65384301-C6C9-4DA1-A56A-34C8544DB70B}"/>
          </ac:spMkLst>
        </pc:spChg>
        <pc:spChg chg="del mod">
          <ac:chgData name="渡辺 雅之" userId="fc500e18ba81363a" providerId="LiveId" clId="{74968572-5F36-41FC-9DE0-CB94584D5F84}" dt="2021-05-28T07:14:55.059" v="30" actId="21"/>
          <ac:spMkLst>
            <pc:docMk/>
            <pc:sldMk cId="3720913164" sldId="261"/>
            <ac:spMk id="16" creationId="{C5566D04-E3C3-48A7-9DFA-643D87BD4A31}"/>
          </ac:spMkLst>
        </pc:spChg>
        <pc:spChg chg="mod">
          <ac:chgData name="渡辺 雅之" userId="fc500e18ba81363a" providerId="LiveId" clId="{74968572-5F36-41FC-9DE0-CB94584D5F84}" dt="2021-05-28T07:13:17.137" v="22" actId="164"/>
          <ac:spMkLst>
            <pc:docMk/>
            <pc:sldMk cId="3720913164" sldId="261"/>
            <ac:spMk id="17" creationId="{F715ACF5-AD13-44B7-BA6E-11C996B43BB6}"/>
          </ac:spMkLst>
        </pc:spChg>
        <pc:spChg chg="mod">
          <ac:chgData name="渡辺 雅之" userId="fc500e18ba81363a" providerId="LiveId" clId="{74968572-5F36-41FC-9DE0-CB94584D5F84}" dt="2021-05-28T07:13:17.137" v="22" actId="164"/>
          <ac:spMkLst>
            <pc:docMk/>
            <pc:sldMk cId="3720913164" sldId="261"/>
            <ac:spMk id="18" creationId="{5352D64F-F22D-45F5-9F65-3276E2D891AC}"/>
          </ac:spMkLst>
        </pc:spChg>
        <pc:spChg chg="mod">
          <ac:chgData name="渡辺 雅之" userId="fc500e18ba81363a" providerId="LiveId" clId="{74968572-5F36-41FC-9DE0-CB94584D5F84}" dt="2021-05-28T07:13:17.137" v="22" actId="164"/>
          <ac:spMkLst>
            <pc:docMk/>
            <pc:sldMk cId="3720913164" sldId="261"/>
            <ac:spMk id="19" creationId="{0CFF959A-39AB-45D3-9FE2-C34E4CD87E34}"/>
          </ac:spMkLst>
        </pc:spChg>
        <pc:spChg chg="mod">
          <ac:chgData name="渡辺 雅之" userId="fc500e18ba81363a" providerId="LiveId" clId="{74968572-5F36-41FC-9DE0-CB94584D5F84}" dt="2021-05-28T07:13:17.137" v="22" actId="164"/>
          <ac:spMkLst>
            <pc:docMk/>
            <pc:sldMk cId="3720913164" sldId="261"/>
            <ac:spMk id="23" creationId="{CF5EA488-51BC-4206-86D2-84568F92A127}"/>
          </ac:spMkLst>
        </pc:spChg>
        <pc:spChg chg="mod">
          <ac:chgData name="渡辺 雅之" userId="fc500e18ba81363a" providerId="LiveId" clId="{74968572-5F36-41FC-9DE0-CB94584D5F84}" dt="2021-05-28T07:13:17.137" v="22" actId="164"/>
          <ac:spMkLst>
            <pc:docMk/>
            <pc:sldMk cId="3720913164" sldId="261"/>
            <ac:spMk id="24" creationId="{629E8561-E556-4B06-BC5F-743DE991E396}"/>
          </ac:spMkLst>
        </pc:spChg>
        <pc:spChg chg="mod">
          <ac:chgData name="渡辺 雅之" userId="fc500e18ba81363a" providerId="LiveId" clId="{74968572-5F36-41FC-9DE0-CB94584D5F84}" dt="2021-05-28T07:13:17.137" v="22" actId="164"/>
          <ac:spMkLst>
            <pc:docMk/>
            <pc:sldMk cId="3720913164" sldId="261"/>
            <ac:spMk id="25" creationId="{24F16D09-15E4-4864-981E-F1A8249BA9BF}"/>
          </ac:spMkLst>
        </pc:spChg>
        <pc:spChg chg="mod">
          <ac:chgData name="渡辺 雅之" userId="fc500e18ba81363a" providerId="LiveId" clId="{74968572-5F36-41FC-9DE0-CB94584D5F84}" dt="2021-05-28T07:13:17.137" v="22" actId="164"/>
          <ac:spMkLst>
            <pc:docMk/>
            <pc:sldMk cId="3720913164" sldId="261"/>
            <ac:spMk id="28" creationId="{25D58718-A7AF-4545-8B4E-E65FDF3A0BCA}"/>
          </ac:spMkLst>
        </pc:spChg>
        <pc:spChg chg="mod">
          <ac:chgData name="渡辺 雅之" userId="fc500e18ba81363a" providerId="LiveId" clId="{74968572-5F36-41FC-9DE0-CB94584D5F84}" dt="2021-05-28T07:13:17.137" v="22" actId="164"/>
          <ac:spMkLst>
            <pc:docMk/>
            <pc:sldMk cId="3720913164" sldId="261"/>
            <ac:spMk id="29" creationId="{E7C26402-E081-4F3A-B051-6D63F95E48A2}"/>
          </ac:spMkLst>
        </pc:spChg>
        <pc:spChg chg="mod">
          <ac:chgData name="渡辺 雅之" userId="fc500e18ba81363a" providerId="LiveId" clId="{74968572-5F36-41FC-9DE0-CB94584D5F84}" dt="2021-05-28T07:13:17.137" v="22" actId="164"/>
          <ac:spMkLst>
            <pc:docMk/>
            <pc:sldMk cId="3720913164" sldId="261"/>
            <ac:spMk id="30" creationId="{BBC3E3E4-9A9C-4570-9E1D-BFBB497C41F3}"/>
          </ac:spMkLst>
        </pc:spChg>
        <pc:spChg chg="mod">
          <ac:chgData name="渡辺 雅之" userId="fc500e18ba81363a" providerId="LiveId" clId="{74968572-5F36-41FC-9DE0-CB94584D5F84}" dt="2021-05-28T07:13:17.137" v="22" actId="164"/>
          <ac:spMkLst>
            <pc:docMk/>
            <pc:sldMk cId="3720913164" sldId="261"/>
            <ac:spMk id="31" creationId="{D4178A99-06A9-4465-BDFC-D936A5EE15CF}"/>
          </ac:spMkLst>
        </pc:spChg>
        <pc:spChg chg="mod">
          <ac:chgData name="渡辺 雅之" userId="fc500e18ba81363a" providerId="LiveId" clId="{74968572-5F36-41FC-9DE0-CB94584D5F84}" dt="2021-05-28T07:13:17.137" v="22" actId="164"/>
          <ac:spMkLst>
            <pc:docMk/>
            <pc:sldMk cId="3720913164" sldId="261"/>
            <ac:spMk id="32" creationId="{CE465514-CD0B-44F9-9B30-3881FF7E5D60}"/>
          </ac:spMkLst>
        </pc:spChg>
        <pc:spChg chg="mod">
          <ac:chgData name="渡辺 雅之" userId="fc500e18ba81363a" providerId="LiveId" clId="{74968572-5F36-41FC-9DE0-CB94584D5F84}" dt="2021-05-28T07:13:17.137" v="22" actId="164"/>
          <ac:spMkLst>
            <pc:docMk/>
            <pc:sldMk cId="3720913164" sldId="261"/>
            <ac:spMk id="33" creationId="{1E27FB9B-D055-45D8-8881-482537F673B6}"/>
          </ac:spMkLst>
        </pc:spChg>
        <pc:spChg chg="mod">
          <ac:chgData name="渡辺 雅之" userId="fc500e18ba81363a" providerId="LiveId" clId="{74968572-5F36-41FC-9DE0-CB94584D5F84}" dt="2021-05-28T07:13:17.137" v="22" actId="164"/>
          <ac:spMkLst>
            <pc:docMk/>
            <pc:sldMk cId="3720913164" sldId="261"/>
            <ac:spMk id="34" creationId="{F142DA01-3BDC-42E3-99D3-CCB1B58132EB}"/>
          </ac:spMkLst>
        </pc:spChg>
        <pc:spChg chg="mod">
          <ac:chgData name="渡辺 雅之" userId="fc500e18ba81363a" providerId="LiveId" clId="{74968572-5F36-41FC-9DE0-CB94584D5F84}" dt="2021-05-28T07:13:17.137" v="22" actId="164"/>
          <ac:spMkLst>
            <pc:docMk/>
            <pc:sldMk cId="3720913164" sldId="261"/>
            <ac:spMk id="35" creationId="{C427D0B4-1374-4AA2-B003-945CFC866EA1}"/>
          </ac:spMkLst>
        </pc:spChg>
        <pc:spChg chg="mod">
          <ac:chgData name="渡辺 雅之" userId="fc500e18ba81363a" providerId="LiveId" clId="{74968572-5F36-41FC-9DE0-CB94584D5F84}" dt="2021-05-28T07:30:06.548" v="249" actId="1076"/>
          <ac:spMkLst>
            <pc:docMk/>
            <pc:sldMk cId="3720913164" sldId="261"/>
            <ac:spMk id="45" creationId="{CDBD0D79-4A13-4AAB-89D5-B45E97D04794}"/>
          </ac:spMkLst>
        </pc:spChg>
        <pc:spChg chg="mod">
          <ac:chgData name="渡辺 雅之" userId="fc500e18ba81363a" providerId="LiveId" clId="{74968572-5F36-41FC-9DE0-CB94584D5F84}" dt="2021-05-28T07:30:06.548" v="249" actId="1076"/>
          <ac:spMkLst>
            <pc:docMk/>
            <pc:sldMk cId="3720913164" sldId="261"/>
            <ac:spMk id="48" creationId="{5081A095-B3AF-454D-863D-5C0E4324E907}"/>
          </ac:spMkLst>
        </pc:spChg>
        <pc:spChg chg="del mod">
          <ac:chgData name="渡辺 雅之" userId="fc500e18ba81363a" providerId="LiveId" clId="{74968572-5F36-41FC-9DE0-CB94584D5F84}" dt="2021-05-28T07:24:11.514" v="120" actId="478"/>
          <ac:spMkLst>
            <pc:docMk/>
            <pc:sldMk cId="3720913164" sldId="261"/>
            <ac:spMk id="49" creationId="{4714A6E6-C764-4084-B36A-0ABCECD2A2A3}"/>
          </ac:spMkLst>
        </pc:spChg>
        <pc:spChg chg="mod">
          <ac:chgData name="渡辺 雅之" userId="fc500e18ba81363a" providerId="LiveId" clId="{74968572-5F36-41FC-9DE0-CB94584D5F84}" dt="2021-05-28T07:29:58.461" v="248" actId="1076"/>
          <ac:spMkLst>
            <pc:docMk/>
            <pc:sldMk cId="3720913164" sldId="261"/>
            <ac:spMk id="50" creationId="{CF437EAE-C4F0-44EC-9375-ED89E4FB37C8}"/>
          </ac:spMkLst>
        </pc:spChg>
        <pc:spChg chg="mod">
          <ac:chgData name="渡辺 雅之" userId="fc500e18ba81363a" providerId="LiveId" clId="{74968572-5F36-41FC-9DE0-CB94584D5F84}" dt="2021-05-28T07:29:58.461" v="248" actId="1076"/>
          <ac:spMkLst>
            <pc:docMk/>
            <pc:sldMk cId="3720913164" sldId="261"/>
            <ac:spMk id="52" creationId="{058BC09D-8D46-4775-BFE6-8E3BEB90F24B}"/>
          </ac:spMkLst>
        </pc:spChg>
        <pc:spChg chg="del mod">
          <ac:chgData name="渡辺 雅之" userId="fc500e18ba81363a" providerId="LiveId" clId="{74968572-5F36-41FC-9DE0-CB94584D5F84}" dt="2021-05-28T07:26:13.490" v="196" actId="478"/>
          <ac:spMkLst>
            <pc:docMk/>
            <pc:sldMk cId="3720913164" sldId="261"/>
            <ac:spMk id="53" creationId="{CD9F8EDA-3EFA-4A5D-852C-BC1360BD7DBE}"/>
          </ac:spMkLst>
        </pc:spChg>
        <pc:spChg chg="add mod">
          <ac:chgData name="渡辺 雅之" userId="fc500e18ba81363a" providerId="LiveId" clId="{74968572-5F36-41FC-9DE0-CB94584D5F84}" dt="2021-05-28T07:37:45.281" v="416" actId="164"/>
          <ac:spMkLst>
            <pc:docMk/>
            <pc:sldMk cId="3720913164" sldId="261"/>
            <ac:spMk id="55" creationId="{CC28A034-68AC-4E80-B24A-BE962B51A433}"/>
          </ac:spMkLst>
        </pc:spChg>
        <pc:spChg chg="add mod">
          <ac:chgData name="渡辺 雅之" userId="fc500e18ba81363a" providerId="LiveId" clId="{74968572-5F36-41FC-9DE0-CB94584D5F84}" dt="2021-05-28T07:37:45.281" v="416" actId="164"/>
          <ac:spMkLst>
            <pc:docMk/>
            <pc:sldMk cId="3720913164" sldId="261"/>
            <ac:spMk id="57" creationId="{960C734F-A578-4CB2-A8F3-C0A66AEE51BB}"/>
          </ac:spMkLst>
        </pc:spChg>
        <pc:spChg chg="add mod">
          <ac:chgData name="渡辺 雅之" userId="fc500e18ba81363a" providerId="LiveId" clId="{74968572-5F36-41FC-9DE0-CB94584D5F84}" dt="2021-05-28T07:37:45.281" v="416" actId="164"/>
          <ac:spMkLst>
            <pc:docMk/>
            <pc:sldMk cId="3720913164" sldId="261"/>
            <ac:spMk id="58" creationId="{3C61A621-1DD1-4767-98DF-A9E27F467DA3}"/>
          </ac:spMkLst>
        </pc:spChg>
        <pc:spChg chg="add mod">
          <ac:chgData name="渡辺 雅之" userId="fc500e18ba81363a" providerId="LiveId" clId="{74968572-5F36-41FC-9DE0-CB94584D5F84}" dt="2021-05-28T07:37:45.281" v="416" actId="164"/>
          <ac:spMkLst>
            <pc:docMk/>
            <pc:sldMk cId="3720913164" sldId="261"/>
            <ac:spMk id="59" creationId="{46E81ED8-0A3C-4766-84AD-33DE5DE988E5}"/>
          </ac:spMkLst>
        </pc:spChg>
        <pc:spChg chg="add mod">
          <ac:chgData name="渡辺 雅之" userId="fc500e18ba81363a" providerId="LiveId" clId="{74968572-5F36-41FC-9DE0-CB94584D5F84}" dt="2021-05-28T07:37:45.281" v="416" actId="164"/>
          <ac:spMkLst>
            <pc:docMk/>
            <pc:sldMk cId="3720913164" sldId="261"/>
            <ac:spMk id="60" creationId="{26D323F6-5AD7-41AD-BFDA-5CDF23CC0C72}"/>
          </ac:spMkLst>
        </pc:spChg>
        <pc:spChg chg="add mod">
          <ac:chgData name="渡辺 雅之" userId="fc500e18ba81363a" providerId="LiveId" clId="{74968572-5F36-41FC-9DE0-CB94584D5F84}" dt="2021-05-28T07:37:45.281" v="416" actId="164"/>
          <ac:spMkLst>
            <pc:docMk/>
            <pc:sldMk cId="3720913164" sldId="261"/>
            <ac:spMk id="61" creationId="{1778A910-8F31-471F-9267-950B3C253EB1}"/>
          </ac:spMkLst>
        </pc:spChg>
        <pc:spChg chg="add mod">
          <ac:chgData name="渡辺 雅之" userId="fc500e18ba81363a" providerId="LiveId" clId="{74968572-5F36-41FC-9DE0-CB94584D5F84}" dt="2021-05-28T07:37:45.281" v="416" actId="164"/>
          <ac:spMkLst>
            <pc:docMk/>
            <pc:sldMk cId="3720913164" sldId="261"/>
            <ac:spMk id="62" creationId="{81B14E9B-C5DB-4757-BA42-F344CE74925E}"/>
          </ac:spMkLst>
        </pc:spChg>
        <pc:spChg chg="add mod">
          <ac:chgData name="渡辺 雅之" userId="fc500e18ba81363a" providerId="LiveId" clId="{74968572-5F36-41FC-9DE0-CB94584D5F84}" dt="2021-05-28T07:37:45.281" v="416" actId="164"/>
          <ac:spMkLst>
            <pc:docMk/>
            <pc:sldMk cId="3720913164" sldId="261"/>
            <ac:spMk id="63" creationId="{39365C56-0244-4BE5-938B-BA219A202237}"/>
          </ac:spMkLst>
        </pc:spChg>
        <pc:spChg chg="add mod">
          <ac:chgData name="渡辺 雅之" userId="fc500e18ba81363a" providerId="LiveId" clId="{74968572-5F36-41FC-9DE0-CB94584D5F84}" dt="2021-05-28T07:37:45.281" v="416" actId="164"/>
          <ac:spMkLst>
            <pc:docMk/>
            <pc:sldMk cId="3720913164" sldId="261"/>
            <ac:spMk id="65" creationId="{FD92D869-B567-4A2C-A07A-B0FE33C76FC0}"/>
          </ac:spMkLst>
        </pc:spChg>
        <pc:spChg chg="add mod">
          <ac:chgData name="渡辺 雅之" userId="fc500e18ba81363a" providerId="LiveId" clId="{74968572-5F36-41FC-9DE0-CB94584D5F84}" dt="2021-05-28T07:37:45.281" v="416" actId="164"/>
          <ac:spMkLst>
            <pc:docMk/>
            <pc:sldMk cId="3720913164" sldId="261"/>
            <ac:spMk id="66" creationId="{9992A206-0F15-40B5-A8CC-E586BF791A10}"/>
          </ac:spMkLst>
        </pc:spChg>
        <pc:spChg chg="add mod">
          <ac:chgData name="渡辺 雅之" userId="fc500e18ba81363a" providerId="LiveId" clId="{74968572-5F36-41FC-9DE0-CB94584D5F84}" dt="2021-05-28T07:37:45.281" v="416" actId="164"/>
          <ac:spMkLst>
            <pc:docMk/>
            <pc:sldMk cId="3720913164" sldId="261"/>
            <ac:spMk id="67" creationId="{395D82FC-C512-41FF-A6E8-C9E3EE5CC294}"/>
          </ac:spMkLst>
        </pc:spChg>
        <pc:spChg chg="add mod">
          <ac:chgData name="渡辺 雅之" userId="fc500e18ba81363a" providerId="LiveId" clId="{74968572-5F36-41FC-9DE0-CB94584D5F84}" dt="2021-05-28T07:37:45.281" v="416" actId="164"/>
          <ac:spMkLst>
            <pc:docMk/>
            <pc:sldMk cId="3720913164" sldId="261"/>
            <ac:spMk id="68" creationId="{CD255810-B9AF-47BE-9DFD-F759308D3A75}"/>
          </ac:spMkLst>
        </pc:spChg>
        <pc:grpChg chg="add del mod">
          <ac:chgData name="渡辺 雅之" userId="fc500e18ba81363a" providerId="LiveId" clId="{74968572-5F36-41FC-9DE0-CB94584D5F84}" dt="2021-05-28T07:30:16.445" v="251" actId="478"/>
          <ac:grpSpMkLst>
            <pc:docMk/>
            <pc:sldMk cId="3720913164" sldId="261"/>
            <ac:grpSpMk id="2" creationId="{97864CB3-FF3F-4877-940B-FB9D274654C2}"/>
          </ac:grpSpMkLst>
        </pc:grpChg>
        <pc:grpChg chg="add mod">
          <ac:chgData name="渡辺 雅之" userId="fc500e18ba81363a" providerId="LiveId" clId="{74968572-5F36-41FC-9DE0-CB94584D5F84}" dt="2021-05-28T07:37:47.062" v="417" actId="1076"/>
          <ac:grpSpMkLst>
            <pc:docMk/>
            <pc:sldMk cId="3720913164" sldId="261"/>
            <ac:grpSpMk id="2" creationId="{F24C2BD3-910E-486D-8CCC-10FF8AFFD794}"/>
          </ac:grpSpMkLst>
        </pc:grpChg>
        <pc:grpChg chg="add mod">
          <ac:chgData name="渡辺 雅之" userId="fc500e18ba81363a" providerId="LiveId" clId="{74968572-5F36-41FC-9DE0-CB94584D5F84}" dt="2021-05-28T07:37:45.281" v="416" actId="164"/>
          <ac:grpSpMkLst>
            <pc:docMk/>
            <pc:sldMk cId="3720913164" sldId="261"/>
            <ac:grpSpMk id="36" creationId="{F930C34C-CC7D-4E34-8087-86ABA0A9984D}"/>
          </ac:grpSpMkLst>
        </pc:grpChg>
        <pc:graphicFrameChg chg="mod">
          <ac:chgData name="渡辺 雅之" userId="fc500e18ba81363a" providerId="LiveId" clId="{74968572-5F36-41FC-9DE0-CB94584D5F84}" dt="2021-05-28T07:29:10.720" v="228" actId="2711"/>
          <ac:graphicFrameMkLst>
            <pc:docMk/>
            <pc:sldMk cId="3720913164" sldId="261"/>
            <ac:graphicFrameMk id="3" creationId="{A9C1A7EE-B958-4AD1-B2D6-55F525E435A4}"/>
          </ac:graphicFrameMkLst>
        </pc:graphicFrameChg>
        <pc:graphicFrameChg chg="mod">
          <ac:chgData name="渡辺 雅之" userId="fc500e18ba81363a" providerId="LiveId" clId="{74968572-5F36-41FC-9DE0-CB94584D5F84}" dt="2021-05-28T07:13:57.430" v="29"/>
          <ac:graphicFrameMkLst>
            <pc:docMk/>
            <pc:sldMk cId="3720913164" sldId="261"/>
            <ac:graphicFrameMk id="39" creationId="{A9C1A7EE-B958-4AD1-B2D6-55F525E435A4}"/>
          </ac:graphicFrameMkLst>
        </pc:graphicFrameChg>
        <pc:picChg chg="del">
          <ac:chgData name="渡辺 雅之" userId="fc500e18ba81363a" providerId="LiveId" clId="{74968572-5F36-41FC-9DE0-CB94584D5F84}" dt="2021-05-28T07:11:25.508" v="7" actId="478"/>
          <ac:picMkLst>
            <pc:docMk/>
            <pc:sldMk cId="3720913164" sldId="261"/>
            <ac:picMk id="9" creationId="{52A54368-1971-40F3-B1BC-CEECE2FE41C1}"/>
          </ac:picMkLst>
        </pc:picChg>
        <pc:picChg chg="add mod">
          <ac:chgData name="渡辺 雅之" userId="fc500e18ba81363a" providerId="LiveId" clId="{74968572-5F36-41FC-9DE0-CB94584D5F84}" dt="2021-05-28T07:11:25.853" v="8"/>
          <ac:picMkLst>
            <pc:docMk/>
            <pc:sldMk cId="3720913164" sldId="261"/>
            <ac:picMk id="27" creationId="{27F52FA4-A563-48DF-9B34-4153060F6F33}"/>
          </ac:picMkLst>
        </pc:picChg>
        <pc:cxnChg chg="mod">
          <ac:chgData name="渡辺 雅之" userId="fc500e18ba81363a" providerId="LiveId" clId="{74968572-5F36-41FC-9DE0-CB94584D5F84}" dt="2021-05-28T07:30:16.445" v="251" actId="478"/>
          <ac:cxnSpMkLst>
            <pc:docMk/>
            <pc:sldMk cId="3720913164" sldId="261"/>
            <ac:cxnSpMk id="37" creationId="{2693D004-09C4-4908-960C-A420097C8A0D}"/>
          </ac:cxnSpMkLst>
        </pc:cxnChg>
        <pc:cxnChg chg="mod">
          <ac:chgData name="渡辺 雅之" userId="fc500e18ba81363a" providerId="LiveId" clId="{74968572-5F36-41FC-9DE0-CB94584D5F84}" dt="2021-05-28T07:30:16.445" v="251" actId="478"/>
          <ac:cxnSpMkLst>
            <pc:docMk/>
            <pc:sldMk cId="3720913164" sldId="261"/>
            <ac:cxnSpMk id="38" creationId="{2C52096D-D99B-4504-B2DB-28E27392648E}"/>
          </ac:cxnSpMkLst>
        </pc:cxnChg>
        <pc:cxnChg chg="mod">
          <ac:chgData name="渡辺 雅之" userId="fc500e18ba81363a" providerId="LiveId" clId="{74968572-5F36-41FC-9DE0-CB94584D5F84}" dt="2021-05-28T07:24:58.272" v="152" actId="1076"/>
          <ac:cxnSpMkLst>
            <pc:docMk/>
            <pc:sldMk cId="3720913164" sldId="261"/>
            <ac:cxnSpMk id="40" creationId="{0FE7EA86-780D-46B1-8BAE-EF29FADD5224}"/>
          </ac:cxnSpMkLst>
        </pc:cxnChg>
        <pc:cxnChg chg="mod">
          <ac:chgData name="渡辺 雅之" userId="fc500e18ba81363a" providerId="LiveId" clId="{74968572-5F36-41FC-9DE0-CB94584D5F84}" dt="2021-05-28T07:13:57.430" v="29"/>
          <ac:cxnSpMkLst>
            <pc:docMk/>
            <pc:sldMk cId="3720913164" sldId="261"/>
            <ac:cxnSpMk id="41" creationId="{7093E8A1-63DA-4783-A497-41C2E6876EA1}"/>
          </ac:cxnSpMkLst>
        </pc:cxnChg>
        <pc:cxnChg chg="mod">
          <ac:chgData name="渡辺 雅之" userId="fc500e18ba81363a" providerId="LiveId" clId="{74968572-5F36-41FC-9DE0-CB94584D5F84}" dt="2021-05-28T07:25:06.986" v="153" actId="1038"/>
          <ac:cxnSpMkLst>
            <pc:docMk/>
            <pc:sldMk cId="3720913164" sldId="261"/>
            <ac:cxnSpMk id="42" creationId="{5D5434EC-9090-49D1-A300-8700779B31DE}"/>
          </ac:cxnSpMkLst>
        </pc:cxnChg>
        <pc:cxnChg chg="mod">
          <ac:chgData name="渡辺 雅之" userId="fc500e18ba81363a" providerId="LiveId" clId="{74968572-5F36-41FC-9DE0-CB94584D5F84}" dt="2021-05-28T07:13:57.430" v="29"/>
          <ac:cxnSpMkLst>
            <pc:docMk/>
            <pc:sldMk cId="3720913164" sldId="261"/>
            <ac:cxnSpMk id="43" creationId="{B446D124-A6F5-40BA-A11A-E8577CCBB8A5}"/>
          </ac:cxnSpMkLst>
        </pc:cxnChg>
        <pc:cxnChg chg="mod">
          <ac:chgData name="渡辺 雅之" userId="fc500e18ba81363a" providerId="LiveId" clId="{74968572-5F36-41FC-9DE0-CB94584D5F84}" dt="2021-05-28T07:25:16.240" v="156" actId="1035"/>
          <ac:cxnSpMkLst>
            <pc:docMk/>
            <pc:sldMk cId="3720913164" sldId="261"/>
            <ac:cxnSpMk id="44" creationId="{515183F9-4497-4DE8-B973-EB1E81275FB6}"/>
          </ac:cxnSpMkLst>
        </pc:cxnChg>
        <pc:cxnChg chg="mod">
          <ac:chgData name="渡辺 雅之" userId="fc500e18ba81363a" providerId="LiveId" clId="{74968572-5F36-41FC-9DE0-CB94584D5F84}" dt="2021-05-28T07:30:16.445" v="251" actId="478"/>
          <ac:cxnSpMkLst>
            <pc:docMk/>
            <pc:sldMk cId="3720913164" sldId="261"/>
            <ac:cxnSpMk id="46" creationId="{A2D8A1DD-14D5-40BA-919D-63A7D8A0C6F2}"/>
          </ac:cxnSpMkLst>
        </pc:cxnChg>
        <pc:cxnChg chg="mod">
          <ac:chgData name="渡辺 雅之" userId="fc500e18ba81363a" providerId="LiveId" clId="{74968572-5F36-41FC-9DE0-CB94584D5F84}" dt="2021-05-28T07:30:16.445" v="251" actId="478"/>
          <ac:cxnSpMkLst>
            <pc:docMk/>
            <pc:sldMk cId="3720913164" sldId="261"/>
            <ac:cxnSpMk id="47" creationId="{366B2B87-A8A7-4F0E-A8A6-83847E777F0D}"/>
          </ac:cxnSpMkLst>
        </pc:cxnChg>
        <pc:cxnChg chg="mod">
          <ac:chgData name="渡辺 雅之" userId="fc500e18ba81363a" providerId="LiveId" clId="{74968572-5F36-41FC-9DE0-CB94584D5F84}" dt="2021-05-28T07:30:16.445" v="251" actId="478"/>
          <ac:cxnSpMkLst>
            <pc:docMk/>
            <pc:sldMk cId="3720913164" sldId="261"/>
            <ac:cxnSpMk id="51" creationId="{491D8BDA-DDC7-4E19-9707-EE9DF0162387}"/>
          </ac:cxnSpMkLst>
        </pc:cxnChg>
        <pc:cxnChg chg="mod">
          <ac:chgData name="渡辺 雅之" userId="fc500e18ba81363a" providerId="LiveId" clId="{74968572-5F36-41FC-9DE0-CB94584D5F84}" dt="2021-05-28T07:25:18.240" v="158" actId="1037"/>
          <ac:cxnSpMkLst>
            <pc:docMk/>
            <pc:sldMk cId="3720913164" sldId="261"/>
            <ac:cxnSpMk id="54" creationId="{7C2CC25B-2F07-4979-B21B-70E3C5113DB5}"/>
          </ac:cxnSpMkLst>
        </pc:cxnChg>
        <pc:cxnChg chg="add mod">
          <ac:chgData name="渡辺 雅之" userId="fc500e18ba81363a" providerId="LiveId" clId="{74968572-5F36-41FC-9DE0-CB94584D5F84}" dt="2021-05-28T07:37:45.281" v="416" actId="164"/>
          <ac:cxnSpMkLst>
            <pc:docMk/>
            <pc:sldMk cId="3720913164" sldId="261"/>
            <ac:cxnSpMk id="56" creationId="{47F7C72D-E418-4FFB-8B49-3A3966DA2EA4}"/>
          </ac:cxnSpMkLst>
        </pc:cxnChg>
        <pc:cxnChg chg="add mod">
          <ac:chgData name="渡辺 雅之" userId="fc500e18ba81363a" providerId="LiveId" clId="{74968572-5F36-41FC-9DE0-CB94584D5F84}" dt="2021-05-28T07:37:45.281" v="416" actId="164"/>
          <ac:cxnSpMkLst>
            <pc:docMk/>
            <pc:sldMk cId="3720913164" sldId="261"/>
            <ac:cxnSpMk id="64" creationId="{41FF29A8-A1EA-4CCA-B98C-5302DD4E4E32}"/>
          </ac:cxnSpMkLst>
        </pc:cxnChg>
        <pc:cxnChg chg="mod">
          <ac:chgData name="渡辺 雅之" userId="fc500e18ba81363a" providerId="LiveId" clId="{74968572-5F36-41FC-9DE0-CB94584D5F84}" dt="2021-05-28T07:30:16.445" v="251" actId="478"/>
          <ac:cxnSpMkLst>
            <pc:docMk/>
            <pc:sldMk cId="3720913164" sldId="261"/>
            <ac:cxnSpMk id="71" creationId="{A413C470-D852-453B-B946-748258F08515}"/>
          </ac:cxnSpMkLst>
        </pc:cxnChg>
        <pc:cxnChg chg="mod">
          <ac:chgData name="渡辺 雅之" userId="fc500e18ba81363a" providerId="LiveId" clId="{74968572-5F36-41FC-9DE0-CB94584D5F84}" dt="2021-05-28T07:30:16.445" v="251" actId="478"/>
          <ac:cxnSpMkLst>
            <pc:docMk/>
            <pc:sldMk cId="3720913164" sldId="261"/>
            <ac:cxnSpMk id="75" creationId="{0E19F913-A952-4627-97BC-83159DA831B5}"/>
          </ac:cxnSpMkLst>
        </pc:cxnChg>
        <pc:cxnChg chg="mod">
          <ac:chgData name="渡辺 雅之" userId="fc500e18ba81363a" providerId="LiveId" clId="{74968572-5F36-41FC-9DE0-CB94584D5F84}" dt="2021-05-28T07:30:16.445" v="251" actId="478"/>
          <ac:cxnSpMkLst>
            <pc:docMk/>
            <pc:sldMk cId="3720913164" sldId="261"/>
            <ac:cxnSpMk id="79" creationId="{73E82F60-38AF-4391-BB83-01436B3DBBA9}"/>
          </ac:cxnSpMkLst>
        </pc:cxnChg>
      </pc:sldChg>
      <pc:sldChg chg="addSp delSp modSp mod">
        <pc:chgData name="渡辺 雅之" userId="fc500e18ba81363a" providerId="LiveId" clId="{74968572-5F36-41FC-9DE0-CB94584D5F84}" dt="2021-05-28T07:37:01.286" v="415" actId="6549"/>
        <pc:sldMkLst>
          <pc:docMk/>
          <pc:sldMk cId="3216231713" sldId="262"/>
        </pc:sldMkLst>
        <pc:spChg chg="mod">
          <ac:chgData name="渡辺 雅之" userId="fc500e18ba81363a" providerId="LiveId" clId="{74968572-5F36-41FC-9DE0-CB94584D5F84}" dt="2021-05-28T07:33:37.632" v="412" actId="6549"/>
          <ac:spMkLst>
            <pc:docMk/>
            <pc:sldMk cId="3216231713" sldId="262"/>
            <ac:spMk id="3" creationId="{9AF8F6DA-8EC3-4F26-ACC2-BD366CB91E0F}"/>
          </ac:spMkLst>
        </pc:spChg>
        <pc:spChg chg="mod">
          <ac:chgData name="渡辺 雅之" userId="fc500e18ba81363a" providerId="LiveId" clId="{74968572-5F36-41FC-9DE0-CB94584D5F84}" dt="2021-05-28T07:37:01.286" v="415" actId="6549"/>
          <ac:spMkLst>
            <pc:docMk/>
            <pc:sldMk cId="3216231713" sldId="262"/>
            <ac:spMk id="4" creationId="{C516FE77-EFE9-49E7-9D15-73E89BA2D180}"/>
          </ac:spMkLst>
        </pc:spChg>
        <pc:spChg chg="add del">
          <ac:chgData name="渡辺 雅之" userId="fc500e18ba81363a" providerId="LiveId" clId="{74968572-5F36-41FC-9DE0-CB94584D5F84}" dt="2021-05-28T07:11:14.199" v="3" actId="22"/>
          <ac:spMkLst>
            <pc:docMk/>
            <pc:sldMk cId="3216231713" sldId="262"/>
            <ac:spMk id="7" creationId="{B24D9397-FE44-400A-AF37-F4BF297DE778}"/>
          </ac:spMkLst>
        </pc:spChg>
        <pc:picChg chg="add mod">
          <ac:chgData name="渡辺 雅之" userId="fc500e18ba81363a" providerId="LiveId" clId="{74968572-5F36-41FC-9DE0-CB94584D5F84}" dt="2021-05-28T07:11:21.390" v="6" actId="1076"/>
          <ac:picMkLst>
            <pc:docMk/>
            <pc:sldMk cId="3216231713" sldId="262"/>
            <ac:picMk id="8" creationId="{14F50C48-CD7C-4891-97CD-32E3EDB573C9}"/>
          </ac:picMkLst>
        </pc:picChg>
        <pc:picChg chg="del">
          <ac:chgData name="渡辺 雅之" userId="fc500e18ba81363a" providerId="LiveId" clId="{74968572-5F36-41FC-9DE0-CB94584D5F84}" dt="2021-05-28T07:11:18.276" v="5" actId="478"/>
          <ac:picMkLst>
            <pc:docMk/>
            <pc:sldMk cId="3216231713" sldId="262"/>
            <ac:picMk id="9" creationId="{A009A02F-C185-4EE4-8899-C46B8F532CAB}"/>
          </ac:picMkLst>
        </pc:picChg>
      </pc:sldChg>
    </pc:docChg>
  </pc:docChgLst>
  <pc:docChgLst>
    <pc:chgData name="渡辺 雅之" userId="fc500e18ba81363a" providerId="LiveId" clId="{DE1F151B-2E86-4C95-97DA-66C75B3FC18C}"/>
    <pc:docChg chg="undo custSel modSld">
      <pc:chgData name="渡辺 雅之" userId="fc500e18ba81363a" providerId="LiveId" clId="{DE1F151B-2E86-4C95-97DA-66C75B3FC18C}" dt="2021-10-29T07:39:19.514" v="268"/>
      <pc:docMkLst>
        <pc:docMk/>
      </pc:docMkLst>
      <pc:sldChg chg="addSp delSp modSp mod">
        <pc:chgData name="渡辺 雅之" userId="fc500e18ba81363a" providerId="LiveId" clId="{DE1F151B-2E86-4C95-97DA-66C75B3FC18C}" dt="2021-10-29T07:21:18.451" v="255" actId="1076"/>
        <pc:sldMkLst>
          <pc:docMk/>
          <pc:sldMk cId="3720913164" sldId="261"/>
        </pc:sldMkLst>
        <pc:spChg chg="add mod">
          <ac:chgData name="渡辺 雅之" userId="fc500e18ba81363a" providerId="LiveId" clId="{DE1F151B-2E86-4C95-97DA-66C75B3FC18C}" dt="2021-10-29T07:16:49.340" v="173" actId="1035"/>
          <ac:spMkLst>
            <pc:docMk/>
            <pc:sldMk cId="3720913164" sldId="261"/>
            <ac:spMk id="2" creationId="{835DACD1-CCF2-466B-A9D9-BACACE7A46F6}"/>
          </ac:spMkLst>
        </pc:spChg>
        <pc:spChg chg="add mod">
          <ac:chgData name="渡辺 雅之" userId="fc500e18ba81363a" providerId="LiveId" clId="{DE1F151B-2E86-4C95-97DA-66C75B3FC18C}" dt="2021-10-29T07:21:07.545" v="253" actId="1076"/>
          <ac:spMkLst>
            <pc:docMk/>
            <pc:sldMk cId="3720913164" sldId="261"/>
            <ac:spMk id="19" creationId="{DA222A45-92E2-4023-8979-577E25A0097B}"/>
          </ac:spMkLst>
        </pc:spChg>
        <pc:spChg chg="add mod">
          <ac:chgData name="渡辺 雅之" userId="fc500e18ba81363a" providerId="LiveId" clId="{DE1F151B-2E86-4C95-97DA-66C75B3FC18C}" dt="2021-10-29T07:21:12.498" v="254" actId="1076"/>
          <ac:spMkLst>
            <pc:docMk/>
            <pc:sldMk cId="3720913164" sldId="261"/>
            <ac:spMk id="21" creationId="{BE75F8CD-533F-4351-8F0D-3F72FFBE8414}"/>
          </ac:spMkLst>
        </pc:spChg>
        <pc:spChg chg="add mod">
          <ac:chgData name="渡辺 雅之" userId="fc500e18ba81363a" providerId="LiveId" clId="{DE1F151B-2E86-4C95-97DA-66C75B3FC18C}" dt="2021-10-29T07:12:20.309" v="91" actId="1076"/>
          <ac:spMkLst>
            <pc:docMk/>
            <pc:sldMk cId="3720913164" sldId="261"/>
            <ac:spMk id="23" creationId="{D715FC8E-6868-4D66-8BCD-F4586D77D20E}"/>
          </ac:spMkLst>
        </pc:spChg>
        <pc:spChg chg="add mod">
          <ac:chgData name="渡辺 雅之" userId="fc500e18ba81363a" providerId="LiveId" clId="{DE1F151B-2E86-4C95-97DA-66C75B3FC18C}" dt="2021-10-29T07:16:40.435" v="157" actId="1036"/>
          <ac:spMkLst>
            <pc:docMk/>
            <pc:sldMk cId="3720913164" sldId="261"/>
            <ac:spMk id="24" creationId="{96F069E5-B00D-48CC-B8E2-9269B9520617}"/>
          </ac:spMkLst>
        </pc:spChg>
        <pc:spChg chg="del">
          <ac:chgData name="渡辺 雅之" userId="fc500e18ba81363a" providerId="LiveId" clId="{DE1F151B-2E86-4C95-97DA-66C75B3FC18C}" dt="2021-10-29T07:08:01.391" v="21" actId="478"/>
          <ac:spMkLst>
            <pc:docMk/>
            <pc:sldMk cId="3720913164" sldId="261"/>
            <ac:spMk id="26" creationId="{7C477066-7342-4583-87BD-7EC5260D3742}"/>
          </ac:spMkLst>
        </pc:spChg>
        <pc:spChg chg="del">
          <ac:chgData name="渡辺 雅之" userId="fc500e18ba81363a" providerId="LiveId" clId="{DE1F151B-2E86-4C95-97DA-66C75B3FC18C}" dt="2021-10-29T07:08:01.391" v="21" actId="478"/>
          <ac:spMkLst>
            <pc:docMk/>
            <pc:sldMk cId="3720913164" sldId="261"/>
            <ac:spMk id="27" creationId="{7D4020CB-A6AE-4370-92DF-91E8E7A4F37F}"/>
          </ac:spMkLst>
        </pc:spChg>
        <pc:spChg chg="del">
          <ac:chgData name="渡辺 雅之" userId="fc500e18ba81363a" providerId="LiveId" clId="{DE1F151B-2E86-4C95-97DA-66C75B3FC18C}" dt="2021-10-29T07:08:01.391" v="21" actId="478"/>
          <ac:spMkLst>
            <pc:docMk/>
            <pc:sldMk cId="3720913164" sldId="261"/>
            <ac:spMk id="28" creationId="{1E7BA487-D449-4542-B070-18BCCAE3293D}"/>
          </ac:spMkLst>
        </pc:spChg>
        <pc:spChg chg="del">
          <ac:chgData name="渡辺 雅之" userId="fc500e18ba81363a" providerId="LiveId" clId="{DE1F151B-2E86-4C95-97DA-66C75B3FC18C}" dt="2021-10-29T07:08:01.391" v="21" actId="478"/>
          <ac:spMkLst>
            <pc:docMk/>
            <pc:sldMk cId="3720913164" sldId="261"/>
            <ac:spMk id="29" creationId="{B75E4C4B-EA27-4039-B806-3CB24E4D212F}"/>
          </ac:spMkLst>
        </pc:spChg>
        <pc:spChg chg="del">
          <ac:chgData name="渡辺 雅之" userId="fc500e18ba81363a" providerId="LiveId" clId="{DE1F151B-2E86-4C95-97DA-66C75B3FC18C}" dt="2021-10-29T07:08:01.391" v="21" actId="478"/>
          <ac:spMkLst>
            <pc:docMk/>
            <pc:sldMk cId="3720913164" sldId="261"/>
            <ac:spMk id="30" creationId="{0A996F2E-559B-480C-81E7-E34E87FE2A4A}"/>
          </ac:spMkLst>
        </pc:spChg>
        <pc:spChg chg="del">
          <ac:chgData name="渡辺 雅之" userId="fc500e18ba81363a" providerId="LiveId" clId="{DE1F151B-2E86-4C95-97DA-66C75B3FC18C}" dt="2021-10-29T07:08:01.391" v="21" actId="478"/>
          <ac:spMkLst>
            <pc:docMk/>
            <pc:sldMk cId="3720913164" sldId="261"/>
            <ac:spMk id="31" creationId="{083B6296-F020-4A7E-B5A5-B6A2446FBEB8}"/>
          </ac:spMkLst>
        </pc:spChg>
        <pc:spChg chg="del">
          <ac:chgData name="渡辺 雅之" userId="fc500e18ba81363a" providerId="LiveId" clId="{DE1F151B-2E86-4C95-97DA-66C75B3FC18C}" dt="2021-10-29T07:08:01.391" v="21" actId="478"/>
          <ac:spMkLst>
            <pc:docMk/>
            <pc:sldMk cId="3720913164" sldId="261"/>
            <ac:spMk id="32" creationId="{1AEF0663-4B46-400A-B084-2DA7DD4E533C}"/>
          </ac:spMkLst>
        </pc:spChg>
        <pc:spChg chg="del">
          <ac:chgData name="渡辺 雅之" userId="fc500e18ba81363a" providerId="LiveId" clId="{DE1F151B-2E86-4C95-97DA-66C75B3FC18C}" dt="2021-10-29T07:08:01.391" v="21" actId="478"/>
          <ac:spMkLst>
            <pc:docMk/>
            <pc:sldMk cId="3720913164" sldId="261"/>
            <ac:spMk id="33" creationId="{699B4876-C609-40B4-8390-495365F1BB52}"/>
          </ac:spMkLst>
        </pc:spChg>
        <pc:spChg chg="del">
          <ac:chgData name="渡辺 雅之" userId="fc500e18ba81363a" providerId="LiveId" clId="{DE1F151B-2E86-4C95-97DA-66C75B3FC18C}" dt="2021-10-29T07:08:01.391" v="21" actId="478"/>
          <ac:spMkLst>
            <pc:docMk/>
            <pc:sldMk cId="3720913164" sldId="261"/>
            <ac:spMk id="34" creationId="{E48CE41F-3708-4FBF-9A6D-63A88C2FBE1B}"/>
          </ac:spMkLst>
        </pc:spChg>
        <pc:spChg chg="del">
          <ac:chgData name="渡辺 雅之" userId="fc500e18ba81363a" providerId="LiveId" clId="{DE1F151B-2E86-4C95-97DA-66C75B3FC18C}" dt="2021-10-29T07:08:01.391" v="21" actId="478"/>
          <ac:spMkLst>
            <pc:docMk/>
            <pc:sldMk cId="3720913164" sldId="261"/>
            <ac:spMk id="35" creationId="{DA15856A-E481-410E-AEC0-C8677C209E22}"/>
          </ac:spMkLst>
        </pc:spChg>
        <pc:spChg chg="add mod">
          <ac:chgData name="渡辺 雅之" userId="fc500e18ba81363a" providerId="LiveId" clId="{DE1F151B-2E86-4C95-97DA-66C75B3FC18C}" dt="2021-10-29T07:13:34.433" v="120" actId="1076"/>
          <ac:spMkLst>
            <pc:docMk/>
            <pc:sldMk cId="3720913164" sldId="261"/>
            <ac:spMk id="36" creationId="{2C2B3AB3-CA27-4656-8FC9-D84D185A5C9E}"/>
          </ac:spMkLst>
        </pc:spChg>
        <pc:spChg chg="del">
          <ac:chgData name="渡辺 雅之" userId="fc500e18ba81363a" providerId="LiveId" clId="{DE1F151B-2E86-4C95-97DA-66C75B3FC18C}" dt="2021-10-29T07:08:01.391" v="21" actId="478"/>
          <ac:spMkLst>
            <pc:docMk/>
            <pc:sldMk cId="3720913164" sldId="261"/>
            <ac:spMk id="37" creationId="{0BC5E43A-BC1A-4982-8C35-E9A017AD05B4}"/>
          </ac:spMkLst>
        </pc:spChg>
        <pc:spChg chg="add mod ord">
          <ac:chgData name="渡辺 雅之" userId="fc500e18ba81363a" providerId="LiveId" clId="{DE1F151B-2E86-4C95-97DA-66C75B3FC18C}" dt="2021-10-29T07:16:58.059" v="174" actId="554"/>
          <ac:spMkLst>
            <pc:docMk/>
            <pc:sldMk cId="3720913164" sldId="261"/>
            <ac:spMk id="38" creationId="{FEAB078C-AA8A-43D2-947D-31D972D6DCFB}"/>
          </ac:spMkLst>
        </pc:spChg>
        <pc:spChg chg="add del mod">
          <ac:chgData name="渡辺 雅之" userId="fc500e18ba81363a" providerId="LiveId" clId="{DE1F151B-2E86-4C95-97DA-66C75B3FC18C}" dt="2021-10-29T07:11:19.339" v="81" actId="478"/>
          <ac:spMkLst>
            <pc:docMk/>
            <pc:sldMk cId="3720913164" sldId="261"/>
            <ac:spMk id="39" creationId="{FAC762F7-F8D3-4809-819B-1CB3E2806B8E}"/>
          </ac:spMkLst>
        </pc:spChg>
        <pc:spChg chg="add del mod">
          <ac:chgData name="渡辺 雅之" userId="fc500e18ba81363a" providerId="LiveId" clId="{DE1F151B-2E86-4C95-97DA-66C75B3FC18C}" dt="2021-10-29T07:11:18.181" v="80" actId="478"/>
          <ac:spMkLst>
            <pc:docMk/>
            <pc:sldMk cId="3720913164" sldId="261"/>
            <ac:spMk id="40" creationId="{4BAEA7E4-A575-4354-A536-816B849953F3}"/>
          </ac:spMkLst>
        </pc:spChg>
        <pc:spChg chg="add mod">
          <ac:chgData name="渡辺 雅之" userId="fc500e18ba81363a" providerId="LiveId" clId="{DE1F151B-2E86-4C95-97DA-66C75B3FC18C}" dt="2021-10-29T07:16:58.059" v="174" actId="554"/>
          <ac:spMkLst>
            <pc:docMk/>
            <pc:sldMk cId="3720913164" sldId="261"/>
            <ac:spMk id="41" creationId="{16991BC5-D727-4BE1-B7D4-05CE5E6B4290}"/>
          </ac:spMkLst>
        </pc:spChg>
        <pc:spChg chg="add mod">
          <ac:chgData name="渡辺 雅之" userId="fc500e18ba81363a" providerId="LiveId" clId="{DE1F151B-2E86-4C95-97DA-66C75B3FC18C}" dt="2021-10-29T07:17:08.461" v="176" actId="207"/>
          <ac:spMkLst>
            <pc:docMk/>
            <pc:sldMk cId="3720913164" sldId="261"/>
            <ac:spMk id="43" creationId="{7DF48726-D36E-4904-95B8-407374A2ACFA}"/>
          </ac:spMkLst>
        </pc:spChg>
        <pc:spChg chg="add mod">
          <ac:chgData name="渡辺 雅之" userId="fc500e18ba81363a" providerId="LiveId" clId="{DE1F151B-2E86-4C95-97DA-66C75B3FC18C}" dt="2021-10-29T07:16:40.435" v="157" actId="1036"/>
          <ac:spMkLst>
            <pc:docMk/>
            <pc:sldMk cId="3720913164" sldId="261"/>
            <ac:spMk id="46" creationId="{812AD816-8DDD-4BB5-B4D4-DEA94F2FF0B1}"/>
          </ac:spMkLst>
        </pc:spChg>
        <pc:spChg chg="add mod">
          <ac:chgData name="渡辺 雅之" userId="fc500e18ba81363a" providerId="LiveId" clId="{DE1F151B-2E86-4C95-97DA-66C75B3FC18C}" dt="2021-10-29T07:16:40.435" v="157" actId="1036"/>
          <ac:spMkLst>
            <pc:docMk/>
            <pc:sldMk cId="3720913164" sldId="261"/>
            <ac:spMk id="48" creationId="{6EFF537C-5851-4CB1-B578-FAFB51336AAE}"/>
          </ac:spMkLst>
        </pc:spChg>
        <pc:spChg chg="del">
          <ac:chgData name="渡辺 雅之" userId="fc500e18ba81363a" providerId="LiveId" clId="{DE1F151B-2E86-4C95-97DA-66C75B3FC18C}" dt="2021-10-29T07:08:01.391" v="21" actId="478"/>
          <ac:spMkLst>
            <pc:docMk/>
            <pc:sldMk cId="3720913164" sldId="261"/>
            <ac:spMk id="49" creationId="{F6ABB5D9-7DF4-4F28-9FB1-9448F8144E8B}"/>
          </ac:spMkLst>
        </pc:spChg>
        <pc:spChg chg="add mod">
          <ac:chgData name="渡辺 雅之" userId="fc500e18ba81363a" providerId="LiveId" clId="{DE1F151B-2E86-4C95-97DA-66C75B3FC18C}" dt="2021-10-29T07:16:23.618" v="147" actId="1035"/>
          <ac:spMkLst>
            <pc:docMk/>
            <pc:sldMk cId="3720913164" sldId="261"/>
            <ac:spMk id="50" creationId="{306E7D1B-6211-4DBF-A910-5AE2368AC024}"/>
          </ac:spMkLst>
        </pc:spChg>
        <pc:spChg chg="del">
          <ac:chgData name="渡辺 雅之" userId="fc500e18ba81363a" providerId="LiveId" clId="{DE1F151B-2E86-4C95-97DA-66C75B3FC18C}" dt="2021-10-29T07:08:01.391" v="21" actId="478"/>
          <ac:spMkLst>
            <pc:docMk/>
            <pc:sldMk cId="3720913164" sldId="261"/>
            <ac:spMk id="51" creationId="{2F3FCED0-8D56-40E9-8745-F32EB03407B7}"/>
          </ac:spMkLst>
        </pc:spChg>
        <pc:spChg chg="add mod">
          <ac:chgData name="渡辺 雅之" userId="fc500e18ba81363a" providerId="LiveId" clId="{DE1F151B-2E86-4C95-97DA-66C75B3FC18C}" dt="2021-10-29T07:17:37.611" v="199" actId="1037"/>
          <ac:spMkLst>
            <pc:docMk/>
            <pc:sldMk cId="3720913164" sldId="261"/>
            <ac:spMk id="52" creationId="{BA1EB59A-53F5-4D40-BE4F-8F39CA979A30}"/>
          </ac:spMkLst>
        </pc:spChg>
        <pc:spChg chg="add mod">
          <ac:chgData name="渡辺 雅之" userId="fc500e18ba81363a" providerId="LiveId" clId="{DE1F151B-2E86-4C95-97DA-66C75B3FC18C}" dt="2021-10-29T07:17:45.767" v="212" actId="1038"/>
          <ac:spMkLst>
            <pc:docMk/>
            <pc:sldMk cId="3720913164" sldId="261"/>
            <ac:spMk id="55" creationId="{906C2AB1-3106-4018-A833-F7D096F05180}"/>
          </ac:spMkLst>
        </pc:spChg>
        <pc:spChg chg="add mod">
          <ac:chgData name="渡辺 雅之" userId="fc500e18ba81363a" providerId="LiveId" clId="{DE1F151B-2E86-4C95-97DA-66C75B3FC18C}" dt="2021-10-29T07:17:30.611" v="190" actId="1038"/>
          <ac:spMkLst>
            <pc:docMk/>
            <pc:sldMk cId="3720913164" sldId="261"/>
            <ac:spMk id="56" creationId="{0BBA3426-8A1D-42E1-8600-610BF831570A}"/>
          </ac:spMkLst>
        </pc:spChg>
        <pc:spChg chg="del">
          <ac:chgData name="渡辺 雅之" userId="fc500e18ba81363a" providerId="LiveId" clId="{DE1F151B-2E86-4C95-97DA-66C75B3FC18C}" dt="2021-10-29T07:08:01.391" v="21" actId="478"/>
          <ac:spMkLst>
            <pc:docMk/>
            <pc:sldMk cId="3720913164" sldId="261"/>
            <ac:spMk id="57" creationId="{42DFAB04-2F1E-4AD4-9FAF-62414DBE00DC}"/>
          </ac:spMkLst>
        </pc:spChg>
        <pc:spChg chg="add mod">
          <ac:chgData name="渡辺 雅之" userId="fc500e18ba81363a" providerId="LiveId" clId="{DE1F151B-2E86-4C95-97DA-66C75B3FC18C}" dt="2021-10-29T07:16:44.388" v="168" actId="1036"/>
          <ac:spMkLst>
            <pc:docMk/>
            <pc:sldMk cId="3720913164" sldId="261"/>
            <ac:spMk id="59" creationId="{B96C0695-2C70-45A4-A1B7-6A93BEF08AC9}"/>
          </ac:spMkLst>
        </pc:spChg>
        <pc:graphicFrameChg chg="add del mod">
          <ac:chgData name="渡辺 雅之" userId="fc500e18ba81363a" providerId="LiveId" clId="{DE1F151B-2E86-4C95-97DA-66C75B3FC18C}" dt="2021-10-29T07:20:04.682" v="229"/>
          <ac:graphicFrameMkLst>
            <pc:docMk/>
            <pc:sldMk cId="3720913164" sldId="261"/>
            <ac:graphicFrameMk id="10" creationId="{4286B91F-7AD0-45C8-A0FE-AC4E40CFD997}"/>
          </ac:graphicFrameMkLst>
        </pc:graphicFrameChg>
        <pc:graphicFrameChg chg="add mod modGraphic">
          <ac:chgData name="渡辺 雅之" userId="fc500e18ba81363a" providerId="LiveId" clId="{DE1F151B-2E86-4C95-97DA-66C75B3FC18C}" dt="2021-10-29T07:21:18.451" v="255" actId="1076"/>
          <ac:graphicFrameMkLst>
            <pc:docMk/>
            <pc:sldMk cId="3720913164" sldId="261"/>
            <ac:graphicFrameMk id="20" creationId="{89DCC647-6980-4791-AD12-01A6A5CB9D27}"/>
          </ac:graphicFrameMkLst>
        </pc:graphicFrameChg>
        <pc:picChg chg="add mod">
          <ac:chgData name="渡辺 雅之" userId="fc500e18ba81363a" providerId="LiveId" clId="{DE1F151B-2E86-4C95-97DA-66C75B3FC18C}" dt="2021-10-29T07:07:57.268" v="20"/>
          <ac:picMkLst>
            <pc:docMk/>
            <pc:sldMk cId="3720913164" sldId="261"/>
            <ac:picMk id="18" creationId="{143E2517-038B-4787-B891-D6622C79FCF2}"/>
          </ac:picMkLst>
        </pc:picChg>
        <pc:picChg chg="del">
          <ac:chgData name="渡辺 雅之" userId="fc500e18ba81363a" providerId="LiveId" clId="{DE1F151B-2E86-4C95-97DA-66C75B3FC18C}" dt="2021-10-29T07:07:54.611" v="19" actId="478"/>
          <ac:picMkLst>
            <pc:docMk/>
            <pc:sldMk cId="3720913164" sldId="261"/>
            <ac:picMk id="25" creationId="{7AFF1F3E-AF42-432A-AD49-465F82679823}"/>
          </ac:picMkLst>
        </pc:picChg>
        <pc:cxnChg chg="add mod">
          <ac:chgData name="渡辺 雅之" userId="fc500e18ba81363a" providerId="LiveId" clId="{DE1F151B-2E86-4C95-97DA-66C75B3FC18C}" dt="2021-10-29T07:14:19.775" v="124" actId="14100"/>
          <ac:cxnSpMkLst>
            <pc:docMk/>
            <pc:sldMk cId="3720913164" sldId="261"/>
            <ac:cxnSpMk id="22" creationId="{F1741659-F182-41ED-BA74-B3DC1ADD58C1}"/>
          </ac:cxnSpMkLst>
        </pc:cxnChg>
        <pc:cxnChg chg="add mod">
          <ac:chgData name="渡辺 雅之" userId="fc500e18ba81363a" providerId="LiveId" clId="{DE1F151B-2E86-4C95-97DA-66C75B3FC18C}" dt="2021-10-29T07:16:58.059" v="174" actId="554"/>
          <ac:cxnSpMkLst>
            <pc:docMk/>
            <pc:sldMk cId="3720913164" sldId="261"/>
            <ac:cxnSpMk id="42" creationId="{72FFCAD6-FE76-4B3B-958D-10F17678C54F}"/>
          </ac:cxnSpMkLst>
        </pc:cxnChg>
        <pc:cxnChg chg="add mod">
          <ac:chgData name="渡辺 雅之" userId="fc500e18ba81363a" providerId="LiveId" clId="{DE1F151B-2E86-4C95-97DA-66C75B3FC18C}" dt="2021-10-29T07:16:58.059" v="174" actId="554"/>
          <ac:cxnSpMkLst>
            <pc:docMk/>
            <pc:sldMk cId="3720913164" sldId="261"/>
            <ac:cxnSpMk id="44" creationId="{CC3364CD-6999-4312-BB9A-0587BC91028B}"/>
          </ac:cxnSpMkLst>
        </pc:cxnChg>
        <pc:cxnChg chg="add mod">
          <ac:chgData name="渡辺 雅之" userId="fc500e18ba81363a" providerId="LiveId" clId="{DE1F151B-2E86-4C95-97DA-66C75B3FC18C}" dt="2021-10-29T07:17:04.101" v="175" actId="14100"/>
          <ac:cxnSpMkLst>
            <pc:docMk/>
            <pc:sldMk cId="3720913164" sldId="261"/>
            <ac:cxnSpMk id="45" creationId="{7E411E2F-488B-4346-B310-BD7644FF3331}"/>
          </ac:cxnSpMkLst>
        </pc:cxnChg>
        <pc:cxnChg chg="add mod">
          <ac:chgData name="渡辺 雅之" userId="fc500e18ba81363a" providerId="LiveId" clId="{DE1F151B-2E86-4C95-97DA-66C75B3FC18C}" dt="2021-10-29T07:16:58.059" v="174" actId="554"/>
          <ac:cxnSpMkLst>
            <pc:docMk/>
            <pc:sldMk cId="3720913164" sldId="261"/>
            <ac:cxnSpMk id="47" creationId="{84842263-5741-4218-BE95-BED7CB7A8EEE}"/>
          </ac:cxnSpMkLst>
        </pc:cxnChg>
        <pc:cxnChg chg="del mod">
          <ac:chgData name="渡辺 雅之" userId="fc500e18ba81363a" providerId="LiveId" clId="{DE1F151B-2E86-4C95-97DA-66C75B3FC18C}" dt="2021-10-29T07:08:01.391" v="21" actId="478"/>
          <ac:cxnSpMkLst>
            <pc:docMk/>
            <pc:sldMk cId="3720913164" sldId="261"/>
            <ac:cxnSpMk id="53" creationId="{28B8C536-5AED-42CA-B5EE-FA43DF8D8073}"/>
          </ac:cxnSpMkLst>
        </pc:cxnChg>
        <pc:cxnChg chg="add mod">
          <ac:chgData name="渡辺 雅之" userId="fc500e18ba81363a" providerId="LiveId" clId="{DE1F151B-2E86-4C95-97DA-66C75B3FC18C}" dt="2021-10-29T07:17:24.339" v="179" actId="208"/>
          <ac:cxnSpMkLst>
            <pc:docMk/>
            <pc:sldMk cId="3720913164" sldId="261"/>
            <ac:cxnSpMk id="54" creationId="{ED76D9CD-355F-44FA-8F5D-510AA6F0382E}"/>
          </ac:cxnSpMkLst>
        </pc:cxnChg>
        <pc:cxnChg chg="add mod">
          <ac:chgData name="渡辺 雅之" userId="fc500e18ba81363a" providerId="LiveId" clId="{DE1F151B-2E86-4C95-97DA-66C75B3FC18C}" dt="2021-10-29T07:17:30.611" v="190" actId="1038"/>
          <ac:cxnSpMkLst>
            <pc:docMk/>
            <pc:sldMk cId="3720913164" sldId="261"/>
            <ac:cxnSpMk id="58" creationId="{902EBCE0-B112-443A-BE1C-9B48FD16F73C}"/>
          </ac:cxnSpMkLst>
        </pc:cxnChg>
      </pc:sldChg>
      <pc:sldChg chg="addSp delSp modSp mod">
        <pc:chgData name="渡辺 雅之" userId="fc500e18ba81363a" providerId="LiveId" clId="{DE1F151B-2E86-4C95-97DA-66C75B3FC18C}" dt="2021-10-29T07:39:19.514" v="268"/>
        <pc:sldMkLst>
          <pc:docMk/>
          <pc:sldMk cId="3216231713" sldId="262"/>
        </pc:sldMkLst>
        <pc:spChg chg="mod">
          <ac:chgData name="渡辺 雅之" userId="fc500e18ba81363a" providerId="LiveId" clId="{DE1F151B-2E86-4C95-97DA-66C75B3FC18C}" dt="2021-10-29T07:24:08.071" v="258"/>
          <ac:spMkLst>
            <pc:docMk/>
            <pc:sldMk cId="3216231713" sldId="262"/>
            <ac:spMk id="3" creationId="{9AF8F6DA-8EC3-4F26-ACC2-BD366CB91E0F}"/>
          </ac:spMkLst>
        </pc:spChg>
        <pc:spChg chg="mod">
          <ac:chgData name="渡辺 雅之" userId="fc500e18ba81363a" providerId="LiveId" clId="{DE1F151B-2E86-4C95-97DA-66C75B3FC18C}" dt="2021-10-29T07:39:19.514" v="268"/>
          <ac:spMkLst>
            <pc:docMk/>
            <pc:sldMk cId="3216231713" sldId="262"/>
            <ac:spMk id="4" creationId="{C516FE77-EFE9-49E7-9D15-73E89BA2D180}"/>
          </ac:spMkLst>
        </pc:spChg>
        <pc:picChg chg="add mod">
          <ac:chgData name="渡辺 雅之" userId="fc500e18ba81363a" providerId="LiveId" clId="{DE1F151B-2E86-4C95-97DA-66C75B3FC18C}" dt="2021-10-29T07:07:48.221" v="18" actId="1035"/>
          <ac:picMkLst>
            <pc:docMk/>
            <pc:sldMk cId="3216231713" sldId="262"/>
            <ac:picMk id="6" creationId="{3E93C7DD-E9EE-4BBA-8302-59E15BB8ECE3}"/>
          </ac:picMkLst>
        </pc:picChg>
        <pc:picChg chg="del">
          <ac:chgData name="渡辺 雅之" userId="fc500e18ba81363a" providerId="LiveId" clId="{DE1F151B-2E86-4C95-97DA-66C75B3FC18C}" dt="2021-10-29T07:07:26.782" v="1" actId="478"/>
          <ac:picMkLst>
            <pc:docMk/>
            <pc:sldMk cId="3216231713" sldId="262"/>
            <ac:picMk id="7" creationId="{5541741A-6DAA-460E-ACB7-56EF03EE0D0E}"/>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F114A2E6-B74D-4AD5-B87D-D2472E2CDEDF}"/>
              </a:ext>
            </a:extLst>
          </p:cNvPr>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E8FDD2D8-C1A3-48D6-B708-BD43F293305E}"/>
              </a:ext>
            </a:extLst>
          </p:cNvPr>
          <p:cNvSpPr>
            <a:spLocks noGrp="1"/>
          </p:cNvSpPr>
          <p:nvPr>
            <p:ph type="dt" sz="quarter" idx="1"/>
          </p:nvPr>
        </p:nvSpPr>
        <p:spPr>
          <a:xfrm>
            <a:off x="5180013" y="0"/>
            <a:ext cx="3962400" cy="344488"/>
          </a:xfrm>
          <a:prstGeom prst="rect">
            <a:avLst/>
          </a:prstGeom>
        </p:spPr>
        <p:txBody>
          <a:bodyPr vert="horz" lIns="91440" tIns="45720" rIns="91440" bIns="45720" rtlCol="0"/>
          <a:lstStyle>
            <a:lvl1pPr algn="r">
              <a:defRPr sz="1200"/>
            </a:lvl1pPr>
          </a:lstStyle>
          <a:p>
            <a:fld id="{9100F2EC-0129-470F-9007-457DD383588C}" type="datetimeFigureOut">
              <a:rPr kumimoji="1" lang="ja-JP" altLang="en-US" smtClean="0"/>
              <a:t>2021/10/29</a:t>
            </a:fld>
            <a:endParaRPr kumimoji="1" lang="ja-JP" altLang="en-US"/>
          </a:p>
        </p:txBody>
      </p:sp>
      <p:sp>
        <p:nvSpPr>
          <p:cNvPr id="4" name="フッター プレースホルダー 3">
            <a:extLst>
              <a:ext uri="{FF2B5EF4-FFF2-40B4-BE49-F238E27FC236}">
                <a16:creationId xmlns:a16="http://schemas.microsoft.com/office/drawing/2014/main" id="{4CFF8EBB-0E5E-43CE-B80B-519A1A006DF2}"/>
              </a:ext>
            </a:extLst>
          </p:cNvPr>
          <p:cNvSpPr>
            <a:spLocks noGrp="1"/>
          </p:cNvSpPr>
          <p:nvPr>
            <p:ph type="ftr" sz="quarter" idx="2"/>
          </p:nvPr>
        </p:nvSpPr>
        <p:spPr>
          <a:xfrm>
            <a:off x="0" y="6513513"/>
            <a:ext cx="3962400" cy="3444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FEE9FA14-2A97-4043-8932-9D05F97F15B3}"/>
              </a:ext>
            </a:extLst>
          </p:cNvPr>
          <p:cNvSpPr>
            <a:spLocks noGrp="1"/>
          </p:cNvSpPr>
          <p:nvPr>
            <p:ph type="sldNum" sz="quarter" idx="3"/>
          </p:nvPr>
        </p:nvSpPr>
        <p:spPr>
          <a:xfrm>
            <a:off x="5180013" y="6513513"/>
            <a:ext cx="3962400" cy="344487"/>
          </a:xfrm>
          <a:prstGeom prst="rect">
            <a:avLst/>
          </a:prstGeom>
        </p:spPr>
        <p:txBody>
          <a:bodyPr vert="horz" lIns="91440" tIns="45720" rIns="91440" bIns="45720" rtlCol="0" anchor="b"/>
          <a:lstStyle>
            <a:lvl1pPr algn="r">
              <a:defRPr sz="1200"/>
            </a:lvl1pPr>
          </a:lstStyle>
          <a:p>
            <a:fld id="{E067BE8A-F716-4914-9E4D-7888DB7F2845}" type="slidenum">
              <a:rPr kumimoji="1" lang="ja-JP" altLang="en-US" smtClean="0"/>
              <a:t>‹#›</a:t>
            </a:fld>
            <a:endParaRPr kumimoji="1" lang="ja-JP" altLang="en-US"/>
          </a:p>
        </p:txBody>
      </p:sp>
    </p:spTree>
    <p:extLst>
      <p:ext uri="{BB962C8B-B14F-4D97-AF65-F5344CB8AC3E}">
        <p14:creationId xmlns:p14="http://schemas.microsoft.com/office/powerpoint/2010/main" val="32488834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053C3B81-139A-467B-8313-3A46AC123EE3}" type="datetimeFigureOut">
              <a:rPr kumimoji="1" lang="ja-JP" altLang="en-US" smtClean="0"/>
              <a:t>2021/10/29</a:t>
            </a:fld>
            <a:endParaRPr kumimoji="1" lang="ja-JP" altLang="en-US"/>
          </a:p>
        </p:txBody>
      </p:sp>
      <p:sp>
        <p:nvSpPr>
          <p:cNvPr id="4" name="スライド イメージ プレースホルダー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21474B5E-61F3-40E2-8318-F85EFC980AE0}" type="slidenum">
              <a:rPr kumimoji="1" lang="ja-JP" altLang="en-US" smtClean="0"/>
              <a:t>‹#›</a:t>
            </a:fld>
            <a:endParaRPr kumimoji="1" lang="ja-JP" altLang="en-US"/>
          </a:p>
        </p:txBody>
      </p:sp>
    </p:spTree>
    <p:extLst>
      <p:ext uri="{BB962C8B-B14F-4D97-AF65-F5344CB8AC3E}">
        <p14:creationId xmlns:p14="http://schemas.microsoft.com/office/powerpoint/2010/main" val="49012546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40D02A3-EE1C-47E5-9FD1-D3B51ED04C48}"/>
              </a:ext>
            </a:extLst>
          </p:cNvPr>
          <p:cNvSpPr>
            <a:spLocks noGrp="1"/>
          </p:cNvSpPr>
          <p:nvPr>
            <p:ph type="sldNum" sz="quarter" idx="4"/>
          </p:nvPr>
        </p:nvSpPr>
        <p:spPr>
          <a:xfrm>
            <a:off x="7086600" y="6492875"/>
            <a:ext cx="2057400" cy="365125"/>
          </a:xfrm>
          <a:prstGeom prst="rect">
            <a:avLst/>
          </a:prstGeom>
        </p:spPr>
        <p:txBody>
          <a:bodyPr vert="horz" lIns="91440" tIns="45720" rIns="91440" bIns="45720" rtlCol="0" anchor="ctr"/>
          <a:lstStyle>
            <a:lvl1pPr algn="r">
              <a:defRPr sz="1200">
                <a:solidFill>
                  <a:schemeClr val="tx1">
                    <a:tint val="75000"/>
                  </a:schemeClr>
                </a:solidFill>
                <a:latin typeface="Meiryo UI" panose="020B0604030504040204" pitchFamily="50" charset="-128"/>
                <a:ea typeface="Meiryo UI" panose="020B0604030504040204" pitchFamily="50" charset="-128"/>
              </a:defRPr>
            </a:lvl1pPr>
          </a:lstStyle>
          <a:p>
            <a:fld id="{AF4CF655-E5F9-4A6C-AEF1-D0B57D350AA5}" type="slidenum">
              <a:rPr lang="ja-JP" altLang="en-US" smtClean="0"/>
              <a:pPr/>
              <a:t>‹#›</a:t>
            </a:fld>
            <a:endParaRPr lang="ja-JP" altLang="en-US">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367477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2A954722-D371-4C9A-9572-FB99153A8B73}"/>
              </a:ext>
            </a:extLst>
          </p:cNvPr>
          <p:cNvPicPr>
            <a:picLocks noChangeAspect="1"/>
          </p:cNvPicPr>
          <p:nvPr userDrawn="1"/>
        </p:nvPicPr>
        <p:blipFill>
          <a:blip r:embed="rId3"/>
          <a:stretch>
            <a:fillRect/>
          </a:stretch>
        </p:blipFill>
        <p:spPr>
          <a:xfrm>
            <a:off x="0" y="6372836"/>
            <a:ext cx="736600" cy="485164"/>
          </a:xfrm>
          <a:prstGeom prst="rect">
            <a:avLst/>
          </a:prstGeom>
        </p:spPr>
      </p:pic>
      <p:sp>
        <p:nvSpPr>
          <p:cNvPr id="4" name="スライド番号プレースホルダー 3">
            <a:extLst>
              <a:ext uri="{FF2B5EF4-FFF2-40B4-BE49-F238E27FC236}">
                <a16:creationId xmlns:a16="http://schemas.microsoft.com/office/drawing/2014/main" id="{1F4D091C-763F-4EBB-851C-051A4F943B55}"/>
              </a:ext>
            </a:extLst>
          </p:cNvPr>
          <p:cNvSpPr>
            <a:spLocks noGrp="1"/>
          </p:cNvSpPr>
          <p:nvPr>
            <p:ph type="sldNum" sz="quarter" idx="4"/>
          </p:nvPr>
        </p:nvSpPr>
        <p:spPr>
          <a:xfrm>
            <a:off x="7086600" y="6492875"/>
            <a:ext cx="2057400" cy="365125"/>
          </a:xfrm>
          <a:prstGeom prst="rect">
            <a:avLst/>
          </a:prstGeom>
        </p:spPr>
        <p:txBody>
          <a:bodyPr vert="horz" lIns="91440" tIns="45720" rIns="91440" bIns="45720" rtlCol="0" anchor="ctr"/>
          <a:lstStyle>
            <a:lvl1pPr algn="r">
              <a:defRPr sz="1200">
                <a:solidFill>
                  <a:schemeClr val="tx1">
                    <a:tint val="75000"/>
                  </a:schemeClr>
                </a:solidFill>
                <a:latin typeface="Meiryo UI" panose="020B0604030504040204" pitchFamily="50" charset="-128"/>
                <a:ea typeface="Meiryo UI" panose="020B0604030504040204" pitchFamily="50" charset="-128"/>
              </a:defRPr>
            </a:lvl1pPr>
          </a:lstStyle>
          <a:p>
            <a:fld id="{AF4CF655-E5F9-4A6C-AEF1-D0B57D350AA5}" type="slidenum">
              <a:rPr lang="ja-JP" altLang="en-US" smtClean="0"/>
              <a:pPr/>
              <a:t>‹#›</a:t>
            </a:fld>
            <a:endParaRPr lang="ja-JP" altLang="en-US">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60674495"/>
      </p:ext>
    </p:extLst>
  </p:cSld>
  <p:clrMap bg1="lt1" tx1="dk1" bg2="lt2" tx2="dk2" accent1="accent1" accent2="accent2" accent3="accent3" accent4="accent4" accent5="accent5" accent6="accent6" hlink="hlink" folHlink="folHlink"/>
  <p:sldLayoutIdLst>
    <p:sldLayoutId id="2147483679" r:id="rId1"/>
  </p:sldLayoutIdLst>
  <p:hf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5360873-43D8-444B-B40C-9DB127E5B99F}"/>
              </a:ext>
            </a:extLst>
          </p:cNvPr>
          <p:cNvSpPr>
            <a:spLocks noGrp="1"/>
          </p:cNvSpPr>
          <p:nvPr>
            <p:ph type="sldNum" sz="quarter" idx="4"/>
          </p:nvPr>
        </p:nvSpPr>
        <p:spPr/>
        <p:txBody>
          <a:bodyPr/>
          <a:lstStyle/>
          <a:p>
            <a:fld id="{AF4CF655-E5F9-4A6C-AEF1-D0B57D350AA5}" type="slidenum">
              <a:rPr lang="ja-JP" altLang="en-US" smtClean="0"/>
              <a:pPr/>
              <a:t>1</a:t>
            </a:fld>
            <a:endParaRPr lang="ja-JP" altLang="en-US" dirty="0">
              <a:latin typeface="Meiryo UI" panose="020B0604030504040204" pitchFamily="50" charset="-128"/>
              <a:ea typeface="Meiryo UI" panose="020B0604030504040204" pitchFamily="50" charset="-128"/>
            </a:endParaRPr>
          </a:p>
        </p:txBody>
      </p:sp>
      <p:sp>
        <p:nvSpPr>
          <p:cNvPr id="3" name="サブタイトル 4">
            <a:extLst>
              <a:ext uri="{FF2B5EF4-FFF2-40B4-BE49-F238E27FC236}">
                <a16:creationId xmlns:a16="http://schemas.microsoft.com/office/drawing/2014/main" id="{9AF8F6DA-8EC3-4F26-ACC2-BD366CB91E0F}"/>
              </a:ext>
            </a:extLst>
          </p:cNvPr>
          <p:cNvSpPr txBox="1">
            <a:spLocks/>
          </p:cNvSpPr>
          <p:nvPr/>
        </p:nvSpPr>
        <p:spPr>
          <a:xfrm>
            <a:off x="0" y="576433"/>
            <a:ext cx="4465672" cy="5916441"/>
          </a:xfrm>
          <a:prstGeom prst="rect">
            <a:avLst/>
          </a:prstGeom>
          <a:solidFill>
            <a:schemeClr val="accent1">
              <a:lumMod val="20000"/>
              <a:lumOff val="80000"/>
            </a:schemeClr>
          </a:solidFill>
          <a:ln>
            <a:noFill/>
          </a:ln>
        </p:spPr>
        <p:txBody>
          <a:bodyPr/>
          <a:lstStyle/>
          <a:p>
            <a:pPr algn="just" eaLnBrk="1" fontAlgn="auto" hangingPunct="1">
              <a:spcBef>
                <a:spcPct val="20000"/>
              </a:spcBef>
              <a:spcAft>
                <a:spcPts val="0"/>
              </a:spcAft>
              <a:buFont typeface="Arial" pitchFamily="34" charset="0"/>
              <a:buNone/>
              <a:defRPr/>
            </a:pPr>
            <a:r>
              <a:rPr lang="ja-JP" altLang="en-US" sz="1200" b="1" dirty="0">
                <a:latin typeface="Meiryo UI" panose="020B0604030504040204" pitchFamily="50" charset="-128"/>
                <a:ea typeface="Meiryo UI" panose="020B0604030504040204" pitchFamily="50" charset="-128"/>
              </a:rPr>
              <a:t>新市場区分にむけた企業の対応準備について</a:t>
            </a:r>
            <a:endParaRPr lang="en-US" altLang="ja-JP" sz="1200" b="1" dirty="0">
              <a:latin typeface="Meiryo UI" panose="020B0604030504040204" pitchFamily="50" charset="-128"/>
              <a:ea typeface="Meiryo UI" panose="020B0604030504040204" pitchFamily="50" charset="-128"/>
            </a:endParaRPr>
          </a:p>
          <a:p>
            <a:pPr algn="just" eaLnBrk="1" fontAlgn="auto" hangingPunct="1">
              <a:spcBef>
                <a:spcPct val="20000"/>
              </a:spcBef>
              <a:spcAft>
                <a:spcPts val="0"/>
              </a:spcAft>
              <a:buFont typeface="Arial" pitchFamily="34" charset="0"/>
              <a:buNone/>
              <a:defRPr/>
            </a:pPr>
            <a:endParaRPr lang="en-US" altLang="ja-JP" sz="1200" b="1" dirty="0">
              <a:latin typeface="Meiryo UI" panose="020B0604030504040204" pitchFamily="50" charset="-128"/>
              <a:ea typeface="Meiryo UI" panose="020B0604030504040204" pitchFamily="50" charset="-128"/>
            </a:endParaRPr>
          </a:p>
          <a:p>
            <a:pPr algn="just" eaLnBrk="1" fontAlgn="auto" hangingPunct="1">
              <a:spcBef>
                <a:spcPct val="20000"/>
              </a:spcBef>
              <a:spcAft>
                <a:spcPts val="0"/>
              </a:spcAft>
              <a:buFont typeface="Arial" pitchFamily="34" charset="0"/>
              <a:buNone/>
              <a:defRPr/>
            </a:pPr>
            <a:r>
              <a:rPr lang="ja-JP" altLang="en-US" sz="12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東京証券取引所の新市場区分への移行は</a:t>
            </a:r>
            <a:r>
              <a:rPr lang="en-US" altLang="ja-JP" sz="1200" dirty="0">
                <a:latin typeface="Meiryo UI" panose="020B0604030504040204" pitchFamily="50" charset="-128"/>
                <a:ea typeface="Meiryo UI" panose="020B0604030504040204" pitchFamily="50" charset="-128"/>
              </a:rPr>
              <a:t>2022</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4</a:t>
            </a:r>
            <a:r>
              <a:rPr lang="ja-JP" altLang="en-US" sz="1200" dirty="0">
                <a:latin typeface="Meiryo UI" panose="020B0604030504040204" pitchFamily="50" charset="-128"/>
                <a:ea typeface="Meiryo UI" panose="020B0604030504040204" pitchFamily="50" charset="-128"/>
              </a:rPr>
              <a:t>月</a:t>
            </a:r>
            <a:r>
              <a:rPr lang="en-US" altLang="ja-JP" sz="1200" dirty="0">
                <a:latin typeface="Meiryo UI" panose="020B0604030504040204" pitchFamily="50" charset="-128"/>
                <a:ea typeface="Meiryo UI" panose="020B0604030504040204" pitchFamily="50" charset="-128"/>
              </a:rPr>
              <a:t>4</a:t>
            </a:r>
            <a:r>
              <a:rPr lang="ja-JP" altLang="en-US" sz="1200" dirty="0">
                <a:latin typeface="Meiryo UI" panose="020B0604030504040204" pitchFamily="50" charset="-128"/>
                <a:ea typeface="Meiryo UI" panose="020B0604030504040204" pitchFamily="50" charset="-128"/>
              </a:rPr>
              <a:t>日に予定されているが、各上場企業は本年</a:t>
            </a:r>
            <a:r>
              <a:rPr lang="en-US" altLang="ja-JP" sz="1200" dirty="0">
                <a:latin typeface="Meiryo UI" panose="020B0604030504040204" pitchFamily="50" charset="-128"/>
                <a:ea typeface="Meiryo UI" panose="020B0604030504040204" pitchFamily="50" charset="-128"/>
              </a:rPr>
              <a:t>7</a:t>
            </a:r>
            <a:r>
              <a:rPr lang="ja-JP" altLang="en-US" sz="1200" dirty="0">
                <a:latin typeface="Meiryo UI" panose="020B0604030504040204" pitchFamily="50" charset="-128"/>
                <a:ea typeface="Meiryo UI" panose="020B0604030504040204" pitchFamily="50" charset="-128"/>
              </a:rPr>
              <a:t>月</a:t>
            </a:r>
            <a:r>
              <a:rPr lang="en-US" altLang="ja-JP" sz="1200" dirty="0">
                <a:latin typeface="Meiryo UI" panose="020B0604030504040204" pitchFamily="50" charset="-128"/>
                <a:ea typeface="Meiryo UI" panose="020B0604030504040204" pitchFamily="50" charset="-128"/>
              </a:rPr>
              <a:t>9</a:t>
            </a:r>
            <a:r>
              <a:rPr lang="ja-JP" altLang="en-US" sz="1200" dirty="0">
                <a:latin typeface="Meiryo UI" panose="020B0604030504040204" pitchFamily="50" charset="-128"/>
                <a:ea typeface="Meiryo UI" panose="020B0604030504040204" pitchFamily="50" charset="-128"/>
              </a:rPr>
              <a:t>日に東証より新上場維持基準への適合状況に関する通知（一次判定）を受け取った。これを受けて上場企業は</a:t>
            </a:r>
            <a:r>
              <a:rPr lang="en-US" altLang="ja-JP" sz="1200" dirty="0">
                <a:latin typeface="Meiryo UI" panose="020B0604030504040204" pitchFamily="50" charset="-128"/>
                <a:ea typeface="Meiryo UI" panose="020B0604030504040204" pitchFamily="50" charset="-128"/>
              </a:rPr>
              <a:t>9</a:t>
            </a:r>
            <a:r>
              <a:rPr lang="ja-JP" altLang="en-US" sz="1200" dirty="0">
                <a:latin typeface="Meiryo UI" panose="020B0604030504040204" pitchFamily="50" charset="-128"/>
                <a:ea typeface="Meiryo UI" panose="020B0604030504040204" pitchFamily="50" charset="-128"/>
              </a:rPr>
              <a:t>月</a:t>
            </a:r>
            <a:r>
              <a:rPr lang="en-US" altLang="ja-JP" sz="1200" dirty="0">
                <a:latin typeface="Meiryo UI" panose="020B0604030504040204" pitchFamily="50" charset="-128"/>
                <a:ea typeface="Meiryo UI" panose="020B0604030504040204" pitchFamily="50" charset="-128"/>
              </a:rPr>
              <a:t>1</a:t>
            </a:r>
            <a:r>
              <a:rPr lang="ja-JP" altLang="en-US" sz="1200" dirty="0">
                <a:latin typeface="Meiryo UI" panose="020B0604030504040204" pitchFamily="50" charset="-128"/>
                <a:ea typeface="Meiryo UI" panose="020B0604030504040204" pitchFamily="50" charset="-128"/>
              </a:rPr>
              <a:t>日から</a:t>
            </a:r>
            <a:r>
              <a:rPr lang="en-US" altLang="ja-JP" sz="1200" dirty="0">
                <a:latin typeface="Meiryo UI" panose="020B0604030504040204" pitchFamily="50" charset="-128"/>
                <a:ea typeface="Meiryo UI" panose="020B0604030504040204" pitchFamily="50" charset="-128"/>
              </a:rPr>
              <a:t>12</a:t>
            </a:r>
            <a:r>
              <a:rPr lang="ja-JP" altLang="en-US" sz="1200" dirty="0">
                <a:latin typeface="Meiryo UI" panose="020B0604030504040204" pitchFamily="50" charset="-128"/>
                <a:ea typeface="Meiryo UI" panose="020B0604030504040204" pitchFamily="50" charset="-128"/>
              </a:rPr>
              <a:t>月</a:t>
            </a:r>
            <a:r>
              <a:rPr lang="en-US" altLang="ja-JP" sz="1200" dirty="0">
                <a:latin typeface="Meiryo UI" panose="020B0604030504040204" pitchFamily="50" charset="-128"/>
                <a:ea typeface="Meiryo UI" panose="020B0604030504040204" pitchFamily="50" charset="-128"/>
              </a:rPr>
              <a:t>30</a:t>
            </a:r>
            <a:r>
              <a:rPr lang="ja-JP" altLang="en-US" sz="1200" dirty="0">
                <a:latin typeface="Meiryo UI" panose="020B0604030504040204" pitchFamily="50" charset="-128"/>
                <a:ea typeface="Meiryo UI" panose="020B0604030504040204" pitchFamily="50" charset="-128"/>
              </a:rPr>
              <a:t>日までの間に新市場区分の選択申請を行うこととなる。</a:t>
            </a:r>
            <a:endParaRPr lang="en-US" altLang="ja-JP" sz="1200" dirty="0">
              <a:latin typeface="Meiryo UI" panose="020B0604030504040204" pitchFamily="50" charset="-128"/>
              <a:ea typeface="Meiryo UI" panose="020B0604030504040204" pitchFamily="50" charset="-128"/>
            </a:endParaRPr>
          </a:p>
          <a:p>
            <a:pPr algn="just" eaLnBrk="1" fontAlgn="auto" hangingPunct="1">
              <a:spcBef>
                <a:spcPct val="20000"/>
              </a:spcBef>
              <a:spcAft>
                <a:spcPts val="0"/>
              </a:spcAft>
              <a:buFont typeface="Arial" pitchFamily="34" charset="0"/>
              <a:buNone/>
              <a:defRPr/>
            </a:pPr>
            <a:r>
              <a:rPr lang="ja-JP" altLang="en-US" sz="1200" dirty="0">
                <a:latin typeface="Meiryo UI" panose="020B0604030504040204" pitchFamily="50" charset="-128"/>
                <a:ea typeface="Meiryo UI" panose="020B0604030504040204" pitchFamily="50" charset="-128"/>
              </a:rPr>
              <a:t>　選択申請については、原則的には市場一部銘柄はプライム市場かスタンダート市場を選択し、市場二部銘柄や</a:t>
            </a:r>
            <a:r>
              <a:rPr lang="en-US" altLang="ja-JP" sz="1200" dirty="0">
                <a:latin typeface="Meiryo UI" panose="020B0604030504040204" pitchFamily="50" charset="-128"/>
                <a:ea typeface="Meiryo UI" panose="020B0604030504040204" pitchFamily="50" charset="-128"/>
              </a:rPr>
              <a:t>JASDAQ</a:t>
            </a:r>
            <a:r>
              <a:rPr lang="ja-JP" altLang="en-US" sz="1200" dirty="0">
                <a:latin typeface="Meiryo UI" panose="020B0604030504040204" pitchFamily="50" charset="-128"/>
                <a:ea typeface="Meiryo UI" panose="020B0604030504040204" pitchFamily="50" charset="-128"/>
              </a:rPr>
              <a:t>スタンダード銘柄はスタンダート市場、マザース銘柄と</a:t>
            </a:r>
            <a:r>
              <a:rPr lang="en-US" altLang="ja-JP" sz="1200" dirty="0">
                <a:latin typeface="Meiryo UI" panose="020B0604030504040204" pitchFamily="50" charset="-128"/>
                <a:ea typeface="Meiryo UI" panose="020B0604030504040204" pitchFamily="50" charset="-128"/>
              </a:rPr>
              <a:t>JASDAQ</a:t>
            </a:r>
            <a:r>
              <a:rPr lang="ja-JP" altLang="en-US" sz="1200" dirty="0">
                <a:latin typeface="Meiryo UI" panose="020B0604030504040204" pitchFamily="50" charset="-128"/>
                <a:ea typeface="Meiryo UI" panose="020B0604030504040204" pitchFamily="50" charset="-128"/>
              </a:rPr>
              <a:t>グロース銘柄はグロース市場を選択するが、原則以外の新市場を選択したい場合（例えば、市場二部銘柄がグロース市場を選択など）は、あわせて新規上場審査と同様の審査手続きが実施される。なお、一次判定で新市場の上場維持基準を充たしていなかった場合、株主の保有目的が純投資であるものや投資信託組入分等の追加報告を上場企業が行うことで、東証の二次判定が実施される。</a:t>
            </a:r>
            <a:endParaRPr lang="en-US" altLang="ja-JP" sz="1200" dirty="0">
              <a:latin typeface="Meiryo UI" panose="020B0604030504040204" pitchFamily="50" charset="-128"/>
              <a:ea typeface="Meiryo UI" panose="020B0604030504040204" pitchFamily="50" charset="-128"/>
            </a:endParaRPr>
          </a:p>
          <a:p>
            <a:pPr algn="just" eaLnBrk="1" fontAlgn="auto" hangingPunct="1">
              <a:spcBef>
                <a:spcPct val="20000"/>
              </a:spcBef>
              <a:spcAft>
                <a:spcPts val="0"/>
              </a:spcAft>
              <a:buFont typeface="Arial" pitchFamily="34" charset="0"/>
              <a:buNone/>
              <a:defRPr/>
            </a:pPr>
            <a:r>
              <a:rPr lang="ja-JP" altLang="en-US" sz="1200" dirty="0">
                <a:latin typeface="Meiryo UI" panose="020B0604030504040204" pitchFamily="50" charset="-128"/>
                <a:ea typeface="Meiryo UI" panose="020B0604030504040204" pitchFamily="50" charset="-128"/>
              </a:rPr>
              <a:t>　ここで注目されているのは流通株式比率であるが、コーポレートガバナンス強化の影響で流通株式の定義が厳格化（</a:t>
            </a:r>
            <a:r>
              <a:rPr lang="en-US" altLang="ja-JP" sz="1200" dirty="0">
                <a:latin typeface="Meiryo UI" panose="020B0604030504040204" pitchFamily="50" charset="-128"/>
                <a:ea typeface="Meiryo UI" panose="020B0604030504040204" pitchFamily="50" charset="-128"/>
              </a:rPr>
              <a:t>2020</a:t>
            </a:r>
            <a:r>
              <a:rPr lang="ja-JP" altLang="en-US" sz="1200" dirty="0">
                <a:latin typeface="Meiryo UI" panose="020B0604030504040204" pitchFamily="50" charset="-128"/>
                <a:ea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rPr>
              <a:t>12</a:t>
            </a:r>
            <a:r>
              <a:rPr lang="ja-JP" altLang="en-US" sz="1200" dirty="0">
                <a:latin typeface="Meiryo UI" panose="020B0604030504040204" pitchFamily="50" charset="-128"/>
                <a:ea typeface="Meiryo UI" panose="020B0604030504040204" pitchFamily="50" charset="-128"/>
              </a:rPr>
              <a:t>月）されており、上場株式数から控除するものとして、従来からの主要株主（</a:t>
            </a:r>
            <a:r>
              <a:rPr lang="en-US" altLang="ja-JP" sz="1200" dirty="0">
                <a:latin typeface="Meiryo UI" panose="020B0604030504040204" pitchFamily="50" charset="-128"/>
                <a:ea typeface="Meiryo UI" panose="020B0604030504040204" pitchFamily="50" charset="-128"/>
              </a:rPr>
              <a:t>10</a:t>
            </a:r>
            <a:r>
              <a:rPr lang="ja-JP" altLang="en-US" sz="1200" dirty="0">
                <a:latin typeface="Meiryo UI" panose="020B0604030504040204" pitchFamily="50" charset="-128"/>
                <a:ea typeface="Meiryo UI" panose="020B0604030504040204" pitchFamily="50" charset="-128"/>
              </a:rPr>
              <a:t>％以上保有）と自己株式に加え、役員等（特別利害関係者を含む）や国内の銀行・保険会社・事業法人などが保有する株式等が対象となっている。なお、直近の大量保有報告書等において保有目的が純投資と記載されている株式は例外的に対象にならない。</a:t>
            </a:r>
            <a:endParaRPr lang="en-US" altLang="ja-JP" sz="1200" dirty="0">
              <a:latin typeface="Meiryo UI" panose="020B0604030504040204" pitchFamily="50" charset="-128"/>
              <a:ea typeface="Meiryo UI" panose="020B0604030504040204" pitchFamily="50" charset="-128"/>
            </a:endParaRPr>
          </a:p>
          <a:p>
            <a:pPr algn="just" eaLnBrk="1" fontAlgn="auto" hangingPunct="1">
              <a:spcBef>
                <a:spcPct val="20000"/>
              </a:spcBef>
              <a:spcAft>
                <a:spcPts val="0"/>
              </a:spcAft>
              <a:buFont typeface="Arial" pitchFamily="34" charset="0"/>
              <a:buNone/>
              <a:defRPr/>
            </a:pPr>
            <a:r>
              <a:rPr lang="ja-JP" altLang="en-US" sz="1200" dirty="0">
                <a:latin typeface="Meiryo UI" panose="020B0604030504040204" pitchFamily="50" charset="-128"/>
                <a:ea typeface="Meiryo UI" panose="020B0604030504040204" pitchFamily="50" charset="-128"/>
              </a:rPr>
              <a:t>選択申請において、新市場区分の上場維持基準を充たしていない場合は、「上場維持基準への適合に向けた計画書」の開示を行うことで上場維持基準に係わる経過措置が適用されることとなる。例えば、流通株式比率が未達な場合には、既存株主による株式の売出しや保有する自己株式の消却、ＩＲ活動の推進・強化や投資者向けの情報発信の充実などの施策、 新株式の募集、自己株式の処分などのエクイティ・ファイナンスの実施などを記載していくことが考えられる。</a:t>
            </a:r>
          </a:p>
        </p:txBody>
      </p:sp>
      <p:sp>
        <p:nvSpPr>
          <p:cNvPr id="4" name="サブタイトル 4">
            <a:extLst>
              <a:ext uri="{FF2B5EF4-FFF2-40B4-BE49-F238E27FC236}">
                <a16:creationId xmlns:a16="http://schemas.microsoft.com/office/drawing/2014/main" id="{C516FE77-EFE9-49E7-9D15-73E89BA2D180}"/>
              </a:ext>
            </a:extLst>
          </p:cNvPr>
          <p:cNvSpPr txBox="1">
            <a:spLocks/>
          </p:cNvSpPr>
          <p:nvPr/>
        </p:nvSpPr>
        <p:spPr>
          <a:xfrm>
            <a:off x="4678330" y="576434"/>
            <a:ext cx="4465672" cy="5916440"/>
          </a:xfrm>
          <a:prstGeom prst="rect">
            <a:avLst/>
          </a:prstGeom>
          <a:solidFill>
            <a:schemeClr val="accent1">
              <a:lumMod val="20000"/>
              <a:lumOff val="80000"/>
            </a:schemeClr>
          </a:solidFill>
          <a:ln>
            <a:noFill/>
          </a:ln>
        </p:spPr>
        <p:txBody>
          <a:bodyPr/>
          <a:lstStyle/>
          <a:p>
            <a:pPr algn="just" eaLnBrk="1" fontAlgn="auto" hangingPunct="1">
              <a:spcBef>
                <a:spcPct val="20000"/>
              </a:spcBef>
              <a:spcAft>
                <a:spcPts val="0"/>
              </a:spcAft>
              <a:buFont typeface="Arial" pitchFamily="34" charset="0"/>
              <a:buNone/>
              <a:defRPr/>
            </a:pPr>
            <a:r>
              <a:rPr lang="ja-JP" altLang="en-US" sz="1200" dirty="0">
                <a:latin typeface="Meiryo UI" panose="020B0604030504040204" pitchFamily="50" charset="-128"/>
                <a:ea typeface="Meiryo UI" panose="020B0604030504040204" pitchFamily="50" charset="-128"/>
              </a:rPr>
              <a:t>　また、選択申請の際には、本年</a:t>
            </a:r>
            <a:r>
              <a:rPr lang="en-US" altLang="ja-JP" sz="1200" dirty="0">
                <a:latin typeface="Meiryo UI" panose="020B0604030504040204" pitchFamily="50" charset="-128"/>
                <a:ea typeface="Meiryo UI" panose="020B0604030504040204" pitchFamily="50" charset="-128"/>
              </a:rPr>
              <a:t>6</a:t>
            </a:r>
            <a:r>
              <a:rPr lang="ja-JP" altLang="en-US" sz="1200" dirty="0">
                <a:latin typeface="Meiryo UI" panose="020B0604030504040204" pitchFamily="50" charset="-128"/>
                <a:ea typeface="Meiryo UI" panose="020B0604030504040204" pitchFamily="50" charset="-128"/>
              </a:rPr>
              <a:t>月に強化されたコーポレートガバナンス・コードへの対応について報告書提出が必要で、特にプライム市場は次の様な課題に対してより高度な取組みが求められている。</a:t>
            </a:r>
            <a:endParaRPr lang="en-US" altLang="ja-JP" sz="1200" dirty="0">
              <a:latin typeface="Meiryo UI" panose="020B0604030504040204" pitchFamily="50" charset="-128"/>
              <a:ea typeface="Meiryo UI" panose="020B0604030504040204" pitchFamily="50" charset="-128"/>
            </a:endParaRPr>
          </a:p>
          <a:p>
            <a:pPr algn="just" eaLnBrk="1" fontAlgn="auto" hangingPunct="1">
              <a:spcBef>
                <a:spcPct val="20000"/>
              </a:spcBef>
              <a:spcAft>
                <a:spcPts val="0"/>
              </a:spcAft>
              <a:buFont typeface="Arial" pitchFamily="34" charset="0"/>
              <a:buNone/>
              <a:defRPr/>
            </a:pPr>
            <a:r>
              <a:rPr lang="ja-JP" altLang="en-US" sz="1200" dirty="0">
                <a:latin typeface="Meiryo UI" panose="020B0604030504040204" pitchFamily="50" charset="-128"/>
                <a:ea typeface="Meiryo UI" panose="020B0604030504040204" pitchFamily="50" charset="-128"/>
              </a:rPr>
              <a:t>◆少なくとも機関投資家向けに議決権電子行使プラットフォームを利用可能とすべき</a:t>
            </a:r>
            <a:endParaRPr lang="en-US" altLang="ja-JP" sz="1200" dirty="0">
              <a:latin typeface="Meiryo UI" panose="020B0604030504040204" pitchFamily="50" charset="-128"/>
              <a:ea typeface="Meiryo UI" panose="020B0604030504040204" pitchFamily="50" charset="-128"/>
            </a:endParaRPr>
          </a:p>
          <a:p>
            <a:pPr algn="just" eaLnBrk="1" fontAlgn="auto" hangingPunct="1">
              <a:spcBef>
                <a:spcPct val="20000"/>
              </a:spcBef>
              <a:spcAft>
                <a:spcPts val="0"/>
              </a:spcAft>
              <a:buFont typeface="Arial" pitchFamily="34" charset="0"/>
              <a:buNone/>
              <a:defRPr/>
            </a:pPr>
            <a:r>
              <a:rPr lang="ja-JP" altLang="en-US" sz="1200" dirty="0">
                <a:latin typeface="Meiryo UI" panose="020B0604030504040204" pitchFamily="50" charset="-128"/>
                <a:ea typeface="Meiryo UI" panose="020B0604030504040204" pitchFamily="50" charset="-128"/>
              </a:rPr>
              <a:t>◆英語での開示・提供を行うべき</a:t>
            </a:r>
            <a:endParaRPr lang="en-US" altLang="ja-JP" sz="1200" dirty="0">
              <a:latin typeface="Meiryo UI" panose="020B0604030504040204" pitchFamily="50" charset="-128"/>
              <a:ea typeface="Meiryo UI" panose="020B0604030504040204" pitchFamily="50" charset="-128"/>
            </a:endParaRPr>
          </a:p>
          <a:p>
            <a:pPr algn="just" eaLnBrk="1" fontAlgn="auto" hangingPunct="1">
              <a:spcBef>
                <a:spcPct val="20000"/>
              </a:spcBef>
              <a:spcAft>
                <a:spcPts val="0"/>
              </a:spcAft>
              <a:buFont typeface="Arial" pitchFamily="34" charset="0"/>
              <a:buNone/>
              <a:defRPr/>
            </a:pPr>
            <a:r>
              <a:rPr lang="ja-JP" altLang="en-US" sz="1200" dirty="0">
                <a:latin typeface="Meiryo UI" panose="020B0604030504040204" pitchFamily="50" charset="-128"/>
                <a:ea typeface="Meiryo UI" panose="020B0604030504040204" pitchFamily="50" charset="-128"/>
              </a:rPr>
              <a:t>◆サステナビリティを巡る課題への取組みについて、</a:t>
            </a:r>
            <a:r>
              <a:rPr lang="en-US" altLang="ja-JP" sz="1200" dirty="0">
                <a:latin typeface="Meiryo UI" panose="020B0604030504040204" pitchFamily="50" charset="-128"/>
                <a:ea typeface="Meiryo UI" panose="020B0604030504040204" pitchFamily="50" charset="-128"/>
              </a:rPr>
              <a:t>TCFD </a:t>
            </a:r>
            <a:r>
              <a:rPr lang="ja-JP" altLang="en-US" sz="1200" dirty="0">
                <a:latin typeface="Meiryo UI" panose="020B0604030504040204" pitchFamily="50" charset="-128"/>
                <a:ea typeface="Meiryo UI" panose="020B0604030504040204" pitchFamily="50" charset="-128"/>
              </a:rPr>
              <a:t>又はそれと同等の国際的枠組みに基づく気候変動開示の質と量を充実すべき</a:t>
            </a:r>
            <a:endParaRPr lang="en-US" altLang="ja-JP" sz="1200" dirty="0">
              <a:latin typeface="Meiryo UI" panose="020B0604030504040204" pitchFamily="50" charset="-128"/>
              <a:ea typeface="Meiryo UI" panose="020B0604030504040204" pitchFamily="50" charset="-128"/>
            </a:endParaRPr>
          </a:p>
          <a:p>
            <a:pPr algn="just" eaLnBrk="1" fontAlgn="auto" hangingPunct="1">
              <a:spcBef>
                <a:spcPct val="20000"/>
              </a:spcBef>
              <a:spcAft>
                <a:spcPts val="0"/>
              </a:spcAft>
              <a:buFont typeface="Arial" pitchFamily="34" charset="0"/>
              <a:buNone/>
              <a:defRPr/>
            </a:pPr>
            <a:r>
              <a:rPr lang="ja-JP" altLang="en-US" sz="1200" dirty="0">
                <a:latin typeface="Meiryo UI" panose="020B0604030504040204" pitchFamily="50" charset="-128"/>
                <a:ea typeface="Meiryo UI" panose="020B0604030504040204" pitchFamily="50" charset="-128"/>
              </a:rPr>
              <a:t>◆独立社外取締役を少なくとも３分の１以上選任すべき</a:t>
            </a:r>
            <a:endParaRPr lang="en-US" altLang="ja-JP" sz="1200" dirty="0">
              <a:latin typeface="Meiryo UI" panose="020B0604030504040204" pitchFamily="50" charset="-128"/>
              <a:ea typeface="Meiryo UI" panose="020B0604030504040204" pitchFamily="50" charset="-128"/>
            </a:endParaRPr>
          </a:p>
          <a:p>
            <a:pPr algn="just" eaLnBrk="1" fontAlgn="auto" hangingPunct="1">
              <a:spcBef>
                <a:spcPct val="20000"/>
              </a:spcBef>
              <a:spcAft>
                <a:spcPts val="0"/>
              </a:spcAft>
              <a:buFont typeface="Arial" pitchFamily="34" charset="0"/>
              <a:buNone/>
              <a:defRPr/>
            </a:pPr>
            <a:r>
              <a:rPr lang="ja-JP" altLang="en-US" sz="1200" dirty="0">
                <a:latin typeface="Meiryo UI" panose="020B0604030504040204" pitchFamily="50" charset="-128"/>
                <a:ea typeface="Meiryo UI" panose="020B0604030504040204" pitchFamily="50" charset="-128"/>
              </a:rPr>
              <a:t>◆支配株主を有する上場会社は、独立社外取締役を過半数選任するか、または支配株主と少数株主との利益が相反する重要な取引・行為について審議・検討を行う特別委員会（独立性を有する者で構成）を設置すべき</a:t>
            </a:r>
            <a:endParaRPr lang="en-US" altLang="ja-JP" sz="1200" dirty="0">
              <a:latin typeface="Meiryo UI" panose="020B0604030504040204" pitchFamily="50" charset="-128"/>
              <a:ea typeface="Meiryo UI" panose="020B0604030504040204" pitchFamily="50" charset="-128"/>
            </a:endParaRPr>
          </a:p>
          <a:p>
            <a:pPr algn="just" eaLnBrk="1" fontAlgn="auto" hangingPunct="1">
              <a:spcBef>
                <a:spcPct val="20000"/>
              </a:spcBef>
              <a:spcAft>
                <a:spcPts val="0"/>
              </a:spcAft>
              <a:buFont typeface="Arial" pitchFamily="34" charset="0"/>
              <a:buNone/>
              <a:defRPr/>
            </a:pPr>
            <a:r>
              <a:rPr lang="ja-JP" altLang="en-US" sz="1200" dirty="0">
                <a:latin typeface="Meiryo UI" panose="020B0604030504040204" pitchFamily="50" charset="-128"/>
                <a:ea typeface="Meiryo UI" panose="020B0604030504040204" pitchFamily="50" charset="-128"/>
              </a:rPr>
              <a:t>◆独立社外取締役が半数に達していない場合、過半数を独立社外取締役で構成する報酬・指名委員会を設置すべき</a:t>
            </a:r>
            <a:endParaRPr lang="en-US" altLang="ja-JP" sz="1200" dirty="0">
              <a:latin typeface="Meiryo UI" panose="020B0604030504040204" pitchFamily="50" charset="-128"/>
              <a:ea typeface="Meiryo UI" panose="020B0604030504040204" pitchFamily="50" charset="-128"/>
            </a:endParaRPr>
          </a:p>
          <a:p>
            <a:pPr algn="just" eaLnBrk="1" fontAlgn="auto" hangingPunct="1">
              <a:spcBef>
                <a:spcPct val="20000"/>
              </a:spcBef>
              <a:spcAft>
                <a:spcPts val="0"/>
              </a:spcAft>
              <a:buFont typeface="Arial" pitchFamily="34" charset="0"/>
              <a:buNone/>
              <a:defRPr/>
            </a:pPr>
            <a:r>
              <a:rPr lang="ja-JP" altLang="en-US" sz="1200" dirty="0">
                <a:latin typeface="Meiryo UI" panose="020B0604030504040204" pitchFamily="50" charset="-128"/>
                <a:ea typeface="Meiryo UI" panose="020B0604030504040204" pitchFamily="50" charset="-128"/>
              </a:rPr>
              <a:t>　今後上場企業は新市場区分への対応として、上場維持基準が未充足の場合、何らかの資本政策を取る必要があり、またコーポレートガバナンス・コードへの対応としてガバナンス強化への新たな取組みを示すことが求められており、いずれも投資家の投資判断への影響が大きいと予想されている。</a:t>
            </a:r>
            <a:endParaRPr lang="en-US" altLang="ja-JP" sz="1200" dirty="0">
              <a:latin typeface="Meiryo UI" panose="020B0604030504040204" pitchFamily="50" charset="-128"/>
              <a:ea typeface="Meiryo UI" panose="020B0604030504040204" pitchFamily="50" charset="-128"/>
            </a:endParaRPr>
          </a:p>
        </p:txBody>
      </p:sp>
      <p:pic>
        <p:nvPicPr>
          <p:cNvPr id="6" name="図 5">
            <a:extLst>
              <a:ext uri="{FF2B5EF4-FFF2-40B4-BE49-F238E27FC236}">
                <a16:creationId xmlns:a16="http://schemas.microsoft.com/office/drawing/2014/main" id="{3E93C7DD-E9EE-4BBA-8302-59E15BB8ECE3}"/>
              </a:ext>
            </a:extLst>
          </p:cNvPr>
          <p:cNvPicPr>
            <a:picLocks noChangeAspect="1"/>
          </p:cNvPicPr>
          <p:nvPr/>
        </p:nvPicPr>
        <p:blipFill>
          <a:blip r:embed="rId2"/>
          <a:stretch>
            <a:fillRect/>
          </a:stretch>
        </p:blipFill>
        <p:spPr>
          <a:xfrm>
            <a:off x="0" y="7936"/>
            <a:ext cx="9144000" cy="448839"/>
          </a:xfrm>
          <a:prstGeom prst="rect">
            <a:avLst/>
          </a:prstGeom>
        </p:spPr>
      </p:pic>
    </p:spTree>
    <p:extLst>
      <p:ext uri="{BB962C8B-B14F-4D97-AF65-F5344CB8AC3E}">
        <p14:creationId xmlns:p14="http://schemas.microsoft.com/office/powerpoint/2010/main" val="3216231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図 17">
            <a:extLst>
              <a:ext uri="{FF2B5EF4-FFF2-40B4-BE49-F238E27FC236}">
                <a16:creationId xmlns:a16="http://schemas.microsoft.com/office/drawing/2014/main" id="{143E2517-038B-4787-B891-D6622C79FCF2}"/>
              </a:ext>
            </a:extLst>
          </p:cNvPr>
          <p:cNvPicPr>
            <a:picLocks noChangeAspect="1"/>
          </p:cNvPicPr>
          <p:nvPr/>
        </p:nvPicPr>
        <p:blipFill>
          <a:blip r:embed="rId2"/>
          <a:stretch>
            <a:fillRect/>
          </a:stretch>
        </p:blipFill>
        <p:spPr>
          <a:xfrm>
            <a:off x="0" y="7936"/>
            <a:ext cx="9144000" cy="448839"/>
          </a:xfrm>
          <a:prstGeom prst="rect">
            <a:avLst/>
          </a:prstGeom>
        </p:spPr>
      </p:pic>
      <p:sp>
        <p:nvSpPr>
          <p:cNvPr id="19" name="テキスト ボックス 18">
            <a:extLst>
              <a:ext uri="{FF2B5EF4-FFF2-40B4-BE49-F238E27FC236}">
                <a16:creationId xmlns:a16="http://schemas.microsoft.com/office/drawing/2014/main" id="{DA222A45-92E2-4023-8979-577E25A0097B}"/>
              </a:ext>
            </a:extLst>
          </p:cNvPr>
          <p:cNvSpPr txBox="1"/>
          <p:nvPr/>
        </p:nvSpPr>
        <p:spPr>
          <a:xfrm>
            <a:off x="2840569" y="554405"/>
            <a:ext cx="3413125" cy="261937"/>
          </a:xfrm>
          <a:prstGeom prst="rect">
            <a:avLst/>
          </a:prstGeom>
          <a:noFill/>
          <a:ln>
            <a:noFill/>
          </a:ln>
        </p:spPr>
        <p:txBody>
          <a:bodyPr>
            <a:spAutoFit/>
          </a:bodyPr>
          <a:lstStyle/>
          <a:p>
            <a:pPr algn="ctr" eaLnBrk="1" fontAlgn="auto" hangingPunct="1">
              <a:spcBef>
                <a:spcPct val="20000"/>
              </a:spcBef>
              <a:spcAft>
                <a:spcPts val="0"/>
              </a:spcAft>
              <a:buFont typeface="Arial" pitchFamily="34" charset="0"/>
              <a:buNone/>
              <a:defRPr/>
            </a:pPr>
            <a:r>
              <a:rPr lang="ja-JP" altLang="en-US" sz="1100" b="1" u="sng" dirty="0">
                <a:latin typeface="Meiryo UI" panose="020B0604030504040204" pitchFamily="50" charset="-128"/>
                <a:ea typeface="Meiryo UI" panose="020B0604030504040204" pitchFamily="50" charset="-128"/>
              </a:rPr>
              <a:t>今後の新市場区分への移行スケジュールとその概要</a:t>
            </a:r>
            <a:endParaRPr lang="ja-JP" altLang="en-US" sz="1100" b="1" u="sng" dirty="0">
              <a:solidFill>
                <a:srgbClr val="FF0000"/>
              </a:solidFill>
              <a:latin typeface="Meiryo UI" panose="020B0604030504040204" pitchFamily="50" charset="-128"/>
              <a:ea typeface="Meiryo UI" panose="020B0604030504040204" pitchFamily="50" charset="-128"/>
            </a:endParaRPr>
          </a:p>
        </p:txBody>
      </p:sp>
      <p:graphicFrame>
        <p:nvGraphicFramePr>
          <p:cNvPr id="20" name="表 19">
            <a:extLst>
              <a:ext uri="{FF2B5EF4-FFF2-40B4-BE49-F238E27FC236}">
                <a16:creationId xmlns:a16="http://schemas.microsoft.com/office/drawing/2014/main" id="{89DCC647-6980-4791-AD12-01A6A5CB9D27}"/>
              </a:ext>
            </a:extLst>
          </p:cNvPr>
          <p:cNvGraphicFramePr>
            <a:graphicFrameLocks noGrp="1"/>
          </p:cNvGraphicFramePr>
          <p:nvPr>
            <p:extLst>
              <p:ext uri="{D42A27DB-BD31-4B8C-83A1-F6EECF244321}">
                <p14:modId xmlns:p14="http://schemas.microsoft.com/office/powerpoint/2010/main" val="1411151386"/>
              </p:ext>
            </p:extLst>
          </p:nvPr>
        </p:nvGraphicFramePr>
        <p:xfrm>
          <a:off x="2104193" y="3793356"/>
          <a:ext cx="5575173" cy="904875"/>
        </p:xfrm>
        <a:graphic>
          <a:graphicData uri="http://schemas.openxmlformats.org/drawingml/2006/table">
            <a:tbl>
              <a:tblPr/>
              <a:tblGrid>
                <a:gridCol w="1203345">
                  <a:extLst>
                    <a:ext uri="{9D8B030D-6E8A-4147-A177-3AD203B41FA5}">
                      <a16:colId xmlns:a16="http://schemas.microsoft.com/office/drawing/2014/main" val="20000"/>
                    </a:ext>
                  </a:extLst>
                </a:gridCol>
                <a:gridCol w="496431">
                  <a:extLst>
                    <a:ext uri="{9D8B030D-6E8A-4147-A177-3AD203B41FA5}">
                      <a16:colId xmlns:a16="http://schemas.microsoft.com/office/drawing/2014/main" val="20001"/>
                    </a:ext>
                  </a:extLst>
                </a:gridCol>
                <a:gridCol w="977818">
                  <a:extLst>
                    <a:ext uri="{9D8B030D-6E8A-4147-A177-3AD203B41FA5}">
                      <a16:colId xmlns:a16="http://schemas.microsoft.com/office/drawing/2014/main" val="20002"/>
                    </a:ext>
                  </a:extLst>
                </a:gridCol>
                <a:gridCol w="736270">
                  <a:extLst>
                    <a:ext uri="{9D8B030D-6E8A-4147-A177-3AD203B41FA5}">
                      <a16:colId xmlns:a16="http://schemas.microsoft.com/office/drawing/2014/main" val="20003"/>
                    </a:ext>
                  </a:extLst>
                </a:gridCol>
                <a:gridCol w="593766">
                  <a:extLst>
                    <a:ext uri="{9D8B030D-6E8A-4147-A177-3AD203B41FA5}">
                      <a16:colId xmlns:a16="http://schemas.microsoft.com/office/drawing/2014/main" val="20004"/>
                    </a:ext>
                  </a:extLst>
                </a:gridCol>
                <a:gridCol w="676894">
                  <a:extLst>
                    <a:ext uri="{9D8B030D-6E8A-4147-A177-3AD203B41FA5}">
                      <a16:colId xmlns:a16="http://schemas.microsoft.com/office/drawing/2014/main" val="20005"/>
                    </a:ext>
                  </a:extLst>
                </a:gridCol>
                <a:gridCol w="890649">
                  <a:extLst>
                    <a:ext uri="{9D8B030D-6E8A-4147-A177-3AD203B41FA5}">
                      <a16:colId xmlns:a16="http://schemas.microsoft.com/office/drawing/2014/main" val="20006"/>
                    </a:ext>
                  </a:extLst>
                </a:gridCol>
              </a:tblGrid>
              <a:tr h="361950">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選択先の新市場区分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株主数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流通株式数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zh-TW" altLang="en-US" sz="1000" b="0" i="0" u="none" strike="noStrike" dirty="0">
                          <a:solidFill>
                            <a:srgbClr val="000000"/>
                          </a:solidFill>
                          <a:effectLst/>
                          <a:latin typeface="Meiryo UI" panose="020B0604030504040204" pitchFamily="50" charset="-128"/>
                          <a:ea typeface="Meiryo UI" panose="020B0604030504040204" pitchFamily="50" charset="-128"/>
                        </a:rPr>
                        <a:t>流通株式</a:t>
                      </a:r>
                      <a:endParaRPr lang="en-US" altLang="zh-TW" sz="10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zh-TW" altLang="en-US" sz="1000" b="0" i="0" u="none" strike="noStrike" dirty="0">
                          <a:solidFill>
                            <a:srgbClr val="000000"/>
                          </a:solidFill>
                          <a:effectLst/>
                          <a:latin typeface="Meiryo UI" panose="020B0604030504040204" pitchFamily="50" charset="-128"/>
                          <a:ea typeface="Meiryo UI" panose="020B0604030504040204" pitchFamily="50" charset="-128"/>
                        </a:rPr>
                        <a:t>時価総額</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流通株式比率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zh-TW" altLang="en-US" sz="1000" b="0" i="0" u="none" strike="noStrike" dirty="0">
                          <a:solidFill>
                            <a:srgbClr val="000000"/>
                          </a:solidFill>
                          <a:effectLst/>
                          <a:latin typeface="Meiryo UI" panose="020B0604030504040204" pitchFamily="50" charset="-128"/>
                          <a:ea typeface="Meiryo UI" panose="020B0604030504040204" pitchFamily="50" charset="-128"/>
                        </a:rPr>
                        <a:t>１日平均 売買代金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時価総額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10000"/>
                  </a:ext>
                </a:extLst>
              </a:tr>
              <a:tr h="180975">
                <a:tc>
                  <a:txBody>
                    <a:bodyPr/>
                    <a:lstStyle/>
                    <a:p>
                      <a:pPr algn="l"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スタンダード市場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400</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人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2,000</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単位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10</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億円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80975">
                <a:tc>
                  <a:txBody>
                    <a:bodyPr/>
                    <a:lstStyle/>
                    <a:p>
                      <a:pPr algn="l"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プライム市場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 －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rgbClr val="000000"/>
                          </a:solidFill>
                          <a:effectLst/>
                          <a:latin typeface="Meiryo UI" panose="020B0604030504040204" pitchFamily="50" charset="-128"/>
                          <a:ea typeface="Meiryo UI" panose="020B0604030504040204" pitchFamily="50" charset="-128"/>
                        </a:rPr>
                        <a:t>20,000</a:t>
                      </a:r>
                      <a:r>
                        <a:rPr lang="ja-JP" altLang="en-US" sz="1000" b="0" i="0" u="none" strike="noStrike">
                          <a:solidFill>
                            <a:srgbClr val="000000"/>
                          </a:solidFill>
                          <a:effectLst/>
                          <a:latin typeface="Meiryo UI" panose="020B0604030504040204" pitchFamily="50" charset="-128"/>
                          <a:ea typeface="Meiryo UI" panose="020B0604030504040204" pitchFamily="50" charset="-128"/>
                        </a:rPr>
                        <a:t>単位</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100</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億円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35%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0.2</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億円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80975">
                <a:tc>
                  <a:txBody>
                    <a:bodyPr/>
                    <a:lstStyle/>
                    <a:p>
                      <a:pPr algn="l"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 グロース市場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 －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1,000</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単位</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5</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億円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40</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億円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21" name="正方形/長方形 21">
            <a:extLst>
              <a:ext uri="{FF2B5EF4-FFF2-40B4-BE49-F238E27FC236}">
                <a16:creationId xmlns:a16="http://schemas.microsoft.com/office/drawing/2014/main" id="{BE75F8CD-533F-4351-8F0D-3F72FFBE8414}"/>
              </a:ext>
            </a:extLst>
          </p:cNvPr>
          <p:cNvSpPr>
            <a:spLocks noChangeArrowheads="1"/>
          </p:cNvSpPr>
          <p:nvPr/>
        </p:nvSpPr>
        <p:spPr bwMode="auto">
          <a:xfrm>
            <a:off x="3298787" y="3402558"/>
            <a:ext cx="2722562"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100" b="1" dirty="0">
                <a:latin typeface="Meiryo UI" panose="020B0604030504040204" pitchFamily="50" charset="-128"/>
                <a:ea typeface="Meiryo UI" panose="020B0604030504040204" pitchFamily="50" charset="-128"/>
              </a:rPr>
              <a:t> 「計画書」の提出対象となる上場維持基準 </a:t>
            </a:r>
          </a:p>
        </p:txBody>
      </p:sp>
      <p:cxnSp>
        <p:nvCxnSpPr>
          <p:cNvPr id="22" name="直線矢印コネクタ 21">
            <a:extLst>
              <a:ext uri="{FF2B5EF4-FFF2-40B4-BE49-F238E27FC236}">
                <a16:creationId xmlns:a16="http://schemas.microsoft.com/office/drawing/2014/main" id="{F1741659-F182-41ED-BA74-B3DC1ADD58C1}"/>
              </a:ext>
            </a:extLst>
          </p:cNvPr>
          <p:cNvCxnSpPr>
            <a:cxnSpLocks/>
            <a:endCxn id="23" idx="1"/>
          </p:cNvCxnSpPr>
          <p:nvPr/>
        </p:nvCxnSpPr>
        <p:spPr>
          <a:xfrm>
            <a:off x="1235034" y="2021354"/>
            <a:ext cx="5981702" cy="0"/>
          </a:xfrm>
          <a:prstGeom prst="straightConnector1">
            <a:avLst/>
          </a:prstGeom>
          <a:ln w="38100" cap="rnd">
            <a:solidFill>
              <a:srgbClr val="002060"/>
            </a:solidFill>
            <a:miter lim="800000"/>
            <a:headEnd type="oval" w="lg" len="lg"/>
            <a:tailEnd type="triangle"/>
          </a:ln>
        </p:spPr>
        <p:style>
          <a:lnRef idx="1">
            <a:schemeClr val="accent1"/>
          </a:lnRef>
          <a:fillRef idx="0">
            <a:schemeClr val="accent1"/>
          </a:fillRef>
          <a:effectRef idx="0">
            <a:schemeClr val="accent1"/>
          </a:effectRef>
          <a:fontRef idx="minor">
            <a:schemeClr val="tx1"/>
          </a:fontRef>
        </p:style>
      </p:cxnSp>
      <p:sp>
        <p:nvSpPr>
          <p:cNvPr id="23" name="角丸四角形 25">
            <a:extLst>
              <a:ext uri="{FF2B5EF4-FFF2-40B4-BE49-F238E27FC236}">
                <a16:creationId xmlns:a16="http://schemas.microsoft.com/office/drawing/2014/main" id="{D715FC8E-6868-4D66-8BCD-F4586D77D20E}"/>
              </a:ext>
            </a:extLst>
          </p:cNvPr>
          <p:cNvSpPr/>
          <p:nvPr/>
        </p:nvSpPr>
        <p:spPr>
          <a:xfrm>
            <a:off x="7216736" y="1591141"/>
            <a:ext cx="1536700" cy="860425"/>
          </a:xfrm>
          <a:prstGeom prst="roundRect">
            <a:avLst/>
          </a:prstGeom>
          <a:solidFill>
            <a:srgbClr val="E6D5F3"/>
          </a:solidFill>
          <a:ln cap="rnd">
            <a:solidFill>
              <a:schemeClr val="bg1">
                <a:lumMod val="50000"/>
              </a:schemeClr>
            </a:solidFill>
          </a:ln>
        </p:spPr>
        <p:style>
          <a:lnRef idx="1">
            <a:schemeClr val="accent1"/>
          </a:lnRef>
          <a:fillRef idx="2">
            <a:schemeClr val="accent1"/>
          </a:fillRef>
          <a:effectRef idx="1">
            <a:schemeClr val="accent1"/>
          </a:effectRef>
          <a:fontRef idx="minor">
            <a:schemeClr val="dk1"/>
          </a:fontRef>
        </p:style>
        <p:txBody>
          <a:bodyPr anchor="ctr"/>
          <a:lstStyle/>
          <a:p>
            <a:pPr algn="ctr">
              <a:defRPr/>
            </a:pPr>
            <a:r>
              <a:rPr lang="ja-JP" altLang="en-US" sz="1100" dirty="0">
                <a:latin typeface="Meiryo UI" panose="020B0604030504040204" pitchFamily="50" charset="-128"/>
                <a:ea typeface="Meiryo UI" panose="020B0604030504040204" pitchFamily="50" charset="-128"/>
              </a:rPr>
              <a:t>新市場区分</a:t>
            </a:r>
            <a:endParaRPr lang="en-US" altLang="ja-JP" sz="1100" dirty="0">
              <a:latin typeface="Meiryo UI" panose="020B0604030504040204" pitchFamily="50" charset="-128"/>
              <a:ea typeface="Meiryo UI" panose="020B0604030504040204" pitchFamily="50" charset="-128"/>
            </a:endParaRPr>
          </a:p>
          <a:p>
            <a:pPr algn="ctr">
              <a:defRPr/>
            </a:pPr>
            <a:r>
              <a:rPr lang="ja-JP" altLang="en-US" sz="1100" dirty="0">
                <a:latin typeface="Meiryo UI" panose="020B0604030504040204" pitchFamily="50" charset="-128"/>
                <a:ea typeface="Meiryo UI" panose="020B0604030504040204" pitchFamily="50" charset="-128"/>
              </a:rPr>
              <a:t>スタート</a:t>
            </a:r>
            <a:endParaRPr lang="en-US" altLang="ja-JP" sz="1100" dirty="0">
              <a:latin typeface="Meiryo UI" panose="020B0604030504040204" pitchFamily="50" charset="-128"/>
              <a:ea typeface="Meiryo UI" panose="020B0604030504040204" pitchFamily="50" charset="-128"/>
            </a:endParaRPr>
          </a:p>
          <a:p>
            <a:pPr algn="ctr">
              <a:defRPr/>
            </a:pPr>
            <a:r>
              <a:rPr lang="en-US" altLang="ja-JP" sz="1000" b="1" dirty="0">
                <a:latin typeface="Meiryo UI" panose="020B0604030504040204" pitchFamily="50" charset="-128"/>
                <a:ea typeface="Meiryo UI" panose="020B0604030504040204" pitchFamily="50" charset="-128"/>
              </a:rPr>
              <a:t>2022</a:t>
            </a:r>
            <a:r>
              <a:rPr lang="ja-JP" altLang="en-US" sz="1000" b="1" dirty="0">
                <a:latin typeface="Meiryo UI" panose="020B0604030504040204" pitchFamily="50" charset="-128"/>
                <a:ea typeface="Meiryo UI" panose="020B0604030504040204" pitchFamily="50" charset="-128"/>
              </a:rPr>
              <a:t>年</a:t>
            </a:r>
            <a:r>
              <a:rPr lang="en-US" altLang="ja-JP" sz="1000" b="1" dirty="0">
                <a:latin typeface="Meiryo UI" panose="020B0604030504040204" pitchFamily="50" charset="-128"/>
                <a:ea typeface="Meiryo UI" panose="020B0604030504040204" pitchFamily="50" charset="-128"/>
              </a:rPr>
              <a:t>4</a:t>
            </a:r>
            <a:r>
              <a:rPr lang="ja-JP" altLang="en-US" sz="1000" b="1" dirty="0">
                <a:latin typeface="Meiryo UI" panose="020B0604030504040204" pitchFamily="50" charset="-128"/>
                <a:ea typeface="Meiryo UI" panose="020B0604030504040204" pitchFamily="50" charset="-128"/>
              </a:rPr>
              <a:t>月</a:t>
            </a:r>
            <a:r>
              <a:rPr lang="en-US" altLang="ja-JP" sz="1000" b="1" dirty="0">
                <a:latin typeface="Meiryo UI" panose="020B0604030504040204" pitchFamily="50" charset="-128"/>
                <a:ea typeface="Meiryo UI" panose="020B0604030504040204" pitchFamily="50" charset="-128"/>
              </a:rPr>
              <a:t>4</a:t>
            </a:r>
            <a:r>
              <a:rPr lang="ja-JP" altLang="en-US" sz="1000" b="1" dirty="0">
                <a:latin typeface="Meiryo UI" panose="020B0604030504040204" pitchFamily="50" charset="-128"/>
                <a:ea typeface="Meiryo UI" panose="020B0604030504040204" pitchFamily="50" charset="-128"/>
              </a:rPr>
              <a:t>日</a:t>
            </a:r>
          </a:p>
        </p:txBody>
      </p:sp>
      <p:sp>
        <p:nvSpPr>
          <p:cNvPr id="24" name="正方形/長方形 23">
            <a:extLst>
              <a:ext uri="{FF2B5EF4-FFF2-40B4-BE49-F238E27FC236}">
                <a16:creationId xmlns:a16="http://schemas.microsoft.com/office/drawing/2014/main" id="{96F069E5-B00D-48CC-B8E2-9269B9520617}"/>
              </a:ext>
            </a:extLst>
          </p:cNvPr>
          <p:cNvSpPr/>
          <p:nvPr/>
        </p:nvSpPr>
        <p:spPr>
          <a:xfrm>
            <a:off x="1636674" y="2329842"/>
            <a:ext cx="935038" cy="431800"/>
          </a:xfrm>
          <a:prstGeom prst="rect">
            <a:avLst/>
          </a:prstGeom>
          <a:solidFill>
            <a:schemeClr val="bg1"/>
          </a:solidFill>
          <a:ln>
            <a:solidFill>
              <a:srgbClr val="FF0000"/>
            </a:solidFill>
          </a:ln>
        </p:spPr>
        <p:style>
          <a:lnRef idx="1">
            <a:schemeClr val="accent1"/>
          </a:lnRef>
          <a:fillRef idx="2">
            <a:schemeClr val="accent1"/>
          </a:fillRef>
          <a:effectRef idx="1">
            <a:schemeClr val="accent1"/>
          </a:effectRef>
          <a:fontRef idx="minor">
            <a:schemeClr val="dk1"/>
          </a:fontRef>
        </p:style>
        <p:txBody>
          <a:bodyPr anchor="ctr"/>
          <a:lstStyle/>
          <a:p>
            <a:pPr algn="ctr">
              <a:defRPr/>
            </a:pPr>
            <a:r>
              <a:rPr lang="ja-JP" altLang="en-US" sz="1100" dirty="0">
                <a:latin typeface="Meiryo UI" panose="020B0604030504040204" pitchFamily="50" charset="-128"/>
                <a:ea typeface="Meiryo UI" panose="020B0604030504040204" pitchFamily="50" charset="-128"/>
              </a:rPr>
              <a:t>適合状況の一時判定</a:t>
            </a:r>
          </a:p>
        </p:txBody>
      </p:sp>
      <p:sp>
        <p:nvSpPr>
          <p:cNvPr id="36" name="テキスト ボックス 35">
            <a:extLst>
              <a:ext uri="{FF2B5EF4-FFF2-40B4-BE49-F238E27FC236}">
                <a16:creationId xmlns:a16="http://schemas.microsoft.com/office/drawing/2014/main" id="{2C2B3AB3-CA27-4656-8FC9-D84D185A5C9E}"/>
              </a:ext>
            </a:extLst>
          </p:cNvPr>
          <p:cNvSpPr txBox="1"/>
          <p:nvPr/>
        </p:nvSpPr>
        <p:spPr>
          <a:xfrm>
            <a:off x="918586" y="1536036"/>
            <a:ext cx="628650" cy="430887"/>
          </a:xfrm>
          <a:prstGeom prst="rect">
            <a:avLst/>
          </a:prstGeom>
          <a:noFill/>
          <a:ln>
            <a:noFill/>
          </a:ln>
        </p:spPr>
        <p:txBody>
          <a:bodyPr wrap="square">
            <a:spAutoFit/>
          </a:bodyPr>
          <a:lstStyle/>
          <a:p>
            <a:pPr algn="ctr" eaLnBrk="1" fontAlgn="auto" hangingPunct="1">
              <a:spcBef>
                <a:spcPct val="20000"/>
              </a:spcBef>
              <a:spcAft>
                <a:spcPts val="0"/>
              </a:spcAft>
              <a:buFont typeface="Arial" pitchFamily="34" charset="0"/>
              <a:buNone/>
              <a:defRPr/>
            </a:pPr>
            <a:r>
              <a:rPr lang="en-US" altLang="ja-JP" sz="1000" dirty="0">
                <a:latin typeface="Meiryo UI" panose="020B0604030504040204" pitchFamily="50" charset="-128"/>
                <a:ea typeface="Meiryo UI" panose="020B0604030504040204" pitchFamily="50" charset="-128"/>
              </a:rPr>
              <a:t>2021</a:t>
            </a:r>
            <a:r>
              <a:rPr lang="ja-JP" altLang="en-US" sz="1000" dirty="0">
                <a:latin typeface="Meiryo UI" panose="020B0604030504040204" pitchFamily="50" charset="-128"/>
                <a:ea typeface="Meiryo UI" panose="020B0604030504040204" pitchFamily="50" charset="-128"/>
              </a:rPr>
              <a:t>年</a:t>
            </a:r>
            <a:endParaRPr lang="en-US" altLang="ja-JP" sz="1000" dirty="0">
              <a:latin typeface="Meiryo UI" panose="020B0604030504040204" pitchFamily="50" charset="-128"/>
              <a:ea typeface="Meiryo UI" panose="020B0604030504040204" pitchFamily="50" charset="-128"/>
            </a:endParaRPr>
          </a:p>
          <a:p>
            <a:pPr algn="ctr" eaLnBrk="1" fontAlgn="auto" hangingPunct="1">
              <a:spcBef>
                <a:spcPct val="20000"/>
              </a:spcBef>
              <a:spcAft>
                <a:spcPts val="0"/>
              </a:spcAft>
              <a:buFont typeface="Arial" pitchFamily="34" charset="0"/>
              <a:buNone/>
              <a:defRPr/>
            </a:pPr>
            <a:r>
              <a:rPr lang="en-US" altLang="ja-JP" sz="1000" dirty="0">
                <a:latin typeface="Meiryo UI" panose="020B0604030504040204" pitchFamily="50" charset="-128"/>
                <a:ea typeface="Meiryo UI" panose="020B0604030504040204" pitchFamily="50" charset="-128"/>
              </a:rPr>
              <a:t>7</a:t>
            </a:r>
            <a:r>
              <a:rPr lang="ja-JP" altLang="en-US" sz="1000" dirty="0">
                <a:latin typeface="Meiryo UI" panose="020B0604030504040204" pitchFamily="50" charset="-128"/>
                <a:ea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rPr>
              <a:t>9</a:t>
            </a:r>
            <a:r>
              <a:rPr lang="ja-JP" altLang="en-US" sz="1000" dirty="0">
                <a:latin typeface="Meiryo UI" panose="020B0604030504040204" pitchFamily="50" charset="-128"/>
                <a:ea typeface="Meiryo UI" panose="020B0604030504040204" pitchFamily="50" charset="-128"/>
              </a:rPr>
              <a:t>日</a:t>
            </a:r>
          </a:p>
        </p:txBody>
      </p:sp>
      <p:sp>
        <p:nvSpPr>
          <p:cNvPr id="41" name="正方形/長方形 40">
            <a:extLst>
              <a:ext uri="{FF2B5EF4-FFF2-40B4-BE49-F238E27FC236}">
                <a16:creationId xmlns:a16="http://schemas.microsoft.com/office/drawing/2014/main" id="{16991BC5-D727-4BE1-B7D4-05CE5E6B4290}"/>
              </a:ext>
            </a:extLst>
          </p:cNvPr>
          <p:cNvSpPr/>
          <p:nvPr/>
        </p:nvSpPr>
        <p:spPr>
          <a:xfrm>
            <a:off x="3841712" y="1245067"/>
            <a:ext cx="1636712" cy="431800"/>
          </a:xfrm>
          <a:prstGeom prst="rect">
            <a:avLst/>
          </a:prstGeom>
          <a:solidFill>
            <a:schemeClr val="bg1"/>
          </a:solidFill>
        </p:spPr>
        <p:style>
          <a:lnRef idx="1">
            <a:schemeClr val="accent1"/>
          </a:lnRef>
          <a:fillRef idx="2">
            <a:schemeClr val="accent1"/>
          </a:fillRef>
          <a:effectRef idx="1">
            <a:schemeClr val="accent1"/>
          </a:effectRef>
          <a:fontRef idx="minor">
            <a:schemeClr val="dk1"/>
          </a:fontRef>
        </p:style>
        <p:txBody>
          <a:bodyPr anchor="ctr"/>
          <a:lstStyle/>
          <a:p>
            <a:pPr algn="ctr">
              <a:defRPr/>
            </a:pPr>
            <a:r>
              <a:rPr lang="ja-JP" altLang="en-US" sz="1100" dirty="0">
                <a:latin typeface="Meiryo UI" panose="020B0604030504040204" pitchFamily="50" charset="-128"/>
                <a:ea typeface="Meiryo UI" panose="020B0604030504040204" pitchFamily="50" charset="-128"/>
              </a:rPr>
              <a:t>新市場区分の選択申請</a:t>
            </a:r>
          </a:p>
        </p:txBody>
      </p:sp>
      <p:cxnSp>
        <p:nvCxnSpPr>
          <p:cNvPr id="42" name="カギ線コネクタ 34">
            <a:extLst>
              <a:ext uri="{FF2B5EF4-FFF2-40B4-BE49-F238E27FC236}">
                <a16:creationId xmlns:a16="http://schemas.microsoft.com/office/drawing/2014/main" id="{72FFCAD6-FE76-4B3B-958D-10F17678C54F}"/>
              </a:ext>
            </a:extLst>
          </p:cNvPr>
          <p:cNvCxnSpPr>
            <a:stCxn id="24" idx="3"/>
            <a:endCxn id="38" idx="1"/>
          </p:cNvCxnSpPr>
          <p:nvPr/>
        </p:nvCxnSpPr>
        <p:spPr>
          <a:xfrm flipV="1">
            <a:off x="2571712" y="1460967"/>
            <a:ext cx="215900" cy="1084775"/>
          </a:xfrm>
          <a:prstGeom prst="bentConnector3">
            <a:avLst/>
          </a:prstGeom>
          <a:ln>
            <a:solidFill>
              <a:srgbClr val="002060"/>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43" name="テキスト ボックス 42">
            <a:extLst>
              <a:ext uri="{FF2B5EF4-FFF2-40B4-BE49-F238E27FC236}">
                <a16:creationId xmlns:a16="http://schemas.microsoft.com/office/drawing/2014/main" id="{7DF48726-D36E-4904-95B8-407374A2ACFA}"/>
              </a:ext>
            </a:extLst>
          </p:cNvPr>
          <p:cNvSpPr txBox="1"/>
          <p:nvPr/>
        </p:nvSpPr>
        <p:spPr>
          <a:xfrm>
            <a:off x="1663473" y="937092"/>
            <a:ext cx="1109851" cy="430887"/>
          </a:xfrm>
          <a:prstGeom prst="rect">
            <a:avLst/>
          </a:prstGeom>
          <a:noFill/>
          <a:ln>
            <a:noFill/>
          </a:ln>
        </p:spPr>
        <p:txBody>
          <a:bodyPr wrap="square">
            <a:spAutoFit/>
          </a:bodyPr>
          <a:lstStyle/>
          <a:p>
            <a:pPr eaLnBrk="1" fontAlgn="auto" hangingPunct="1">
              <a:spcBef>
                <a:spcPct val="20000"/>
              </a:spcBef>
              <a:spcAft>
                <a:spcPts val="0"/>
              </a:spcAft>
              <a:buFont typeface="Arial" pitchFamily="34" charset="0"/>
              <a:buNone/>
              <a:defRPr/>
            </a:pPr>
            <a:r>
              <a:rPr lang="ja-JP" altLang="en-US" sz="1000" dirty="0">
                <a:solidFill>
                  <a:srgbClr val="00B0F0"/>
                </a:solidFill>
                <a:latin typeface="Meiryo UI" panose="020B0604030504040204" pitchFamily="50" charset="-128"/>
                <a:ea typeface="Meiryo UI" panose="020B0604030504040204" pitchFamily="50" charset="-128"/>
              </a:rPr>
              <a:t>上場維持基準</a:t>
            </a:r>
            <a:endParaRPr lang="en-US" altLang="ja-JP" sz="1000" dirty="0">
              <a:solidFill>
                <a:srgbClr val="00B0F0"/>
              </a:solidFill>
              <a:latin typeface="Meiryo UI" panose="020B0604030504040204" pitchFamily="50" charset="-128"/>
              <a:ea typeface="Meiryo UI" panose="020B0604030504040204" pitchFamily="50" charset="-128"/>
            </a:endParaRPr>
          </a:p>
          <a:p>
            <a:pPr eaLnBrk="1" fontAlgn="auto" hangingPunct="1">
              <a:spcBef>
                <a:spcPct val="20000"/>
              </a:spcBef>
              <a:spcAft>
                <a:spcPts val="0"/>
              </a:spcAft>
              <a:buFont typeface="Arial" pitchFamily="34" charset="0"/>
              <a:buNone/>
              <a:defRPr/>
            </a:pPr>
            <a:r>
              <a:rPr lang="ja-JP" altLang="en-US" sz="1000" dirty="0">
                <a:solidFill>
                  <a:srgbClr val="00B0F0"/>
                </a:solidFill>
                <a:latin typeface="Meiryo UI" panose="020B0604030504040204" pitchFamily="50" charset="-128"/>
                <a:ea typeface="Meiryo UI" panose="020B0604030504040204" pitchFamily="50" charset="-128"/>
              </a:rPr>
              <a:t>未達の場合</a:t>
            </a:r>
          </a:p>
        </p:txBody>
      </p:sp>
      <p:cxnSp>
        <p:nvCxnSpPr>
          <p:cNvPr id="44" name="直線矢印コネクタ 43">
            <a:extLst>
              <a:ext uri="{FF2B5EF4-FFF2-40B4-BE49-F238E27FC236}">
                <a16:creationId xmlns:a16="http://schemas.microsoft.com/office/drawing/2014/main" id="{CC3364CD-6999-4312-BB9A-0587BC91028B}"/>
              </a:ext>
            </a:extLst>
          </p:cNvPr>
          <p:cNvCxnSpPr>
            <a:stCxn id="38" idx="2"/>
            <a:endCxn id="48" idx="0"/>
          </p:cNvCxnSpPr>
          <p:nvPr/>
        </p:nvCxnSpPr>
        <p:spPr>
          <a:xfrm>
            <a:off x="3040025" y="1676867"/>
            <a:ext cx="0" cy="648212"/>
          </a:xfrm>
          <a:prstGeom prst="straightConnector1">
            <a:avLst/>
          </a:prstGeom>
          <a:ln>
            <a:solidFill>
              <a:srgbClr val="002060"/>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45" name="直線矢印コネクタ 44">
            <a:extLst>
              <a:ext uri="{FF2B5EF4-FFF2-40B4-BE49-F238E27FC236}">
                <a16:creationId xmlns:a16="http://schemas.microsoft.com/office/drawing/2014/main" id="{7E411E2F-488B-4346-B310-BD7644FF3331}"/>
              </a:ext>
            </a:extLst>
          </p:cNvPr>
          <p:cNvCxnSpPr>
            <a:cxnSpLocks/>
            <a:stCxn id="43" idx="2"/>
          </p:cNvCxnSpPr>
          <p:nvPr/>
        </p:nvCxnSpPr>
        <p:spPr>
          <a:xfrm>
            <a:off x="2218399" y="1367979"/>
            <a:ext cx="461263" cy="3967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6" name="正方形/長方形 45">
            <a:extLst>
              <a:ext uri="{FF2B5EF4-FFF2-40B4-BE49-F238E27FC236}">
                <a16:creationId xmlns:a16="http://schemas.microsoft.com/office/drawing/2014/main" id="{812AD816-8DDD-4BB5-B4D4-DEA94F2FF0B1}"/>
              </a:ext>
            </a:extLst>
          </p:cNvPr>
          <p:cNvSpPr/>
          <p:nvPr/>
        </p:nvSpPr>
        <p:spPr>
          <a:xfrm>
            <a:off x="5849899" y="2333391"/>
            <a:ext cx="936625" cy="431800"/>
          </a:xfrm>
          <a:prstGeom prst="rect">
            <a:avLst/>
          </a:prstGeom>
          <a:solidFill>
            <a:schemeClr val="bg1"/>
          </a:solidFill>
          <a:ln>
            <a:solidFill>
              <a:srgbClr val="FF0000"/>
            </a:solidFill>
          </a:ln>
        </p:spPr>
        <p:style>
          <a:lnRef idx="1">
            <a:schemeClr val="accent1"/>
          </a:lnRef>
          <a:fillRef idx="2">
            <a:schemeClr val="accent1"/>
          </a:fillRef>
          <a:effectRef idx="1">
            <a:schemeClr val="accent1"/>
          </a:effectRef>
          <a:fontRef idx="minor">
            <a:schemeClr val="dk1"/>
          </a:fontRef>
        </p:style>
        <p:txBody>
          <a:bodyPr anchor="ctr"/>
          <a:lstStyle/>
          <a:p>
            <a:pPr algn="ctr">
              <a:defRPr/>
            </a:pPr>
            <a:r>
              <a:rPr lang="ja-JP" altLang="en-US" sz="1100" dirty="0">
                <a:latin typeface="Meiryo UI" panose="020B0604030504040204" pitchFamily="50" charset="-128"/>
                <a:ea typeface="Meiryo UI" panose="020B0604030504040204" pitchFamily="50" charset="-128"/>
              </a:rPr>
              <a:t>選択結果の公表</a:t>
            </a:r>
          </a:p>
        </p:txBody>
      </p:sp>
      <p:cxnSp>
        <p:nvCxnSpPr>
          <p:cNvPr id="47" name="カギ線コネクタ 43">
            <a:extLst>
              <a:ext uri="{FF2B5EF4-FFF2-40B4-BE49-F238E27FC236}">
                <a16:creationId xmlns:a16="http://schemas.microsoft.com/office/drawing/2014/main" id="{84842263-5741-4218-BE95-BED7CB7A8EEE}"/>
              </a:ext>
            </a:extLst>
          </p:cNvPr>
          <p:cNvCxnSpPr>
            <a:stCxn id="24" idx="3"/>
            <a:endCxn id="41" idx="1"/>
          </p:cNvCxnSpPr>
          <p:nvPr/>
        </p:nvCxnSpPr>
        <p:spPr>
          <a:xfrm flipV="1">
            <a:off x="2571712" y="1460967"/>
            <a:ext cx="1270000" cy="1084775"/>
          </a:xfrm>
          <a:prstGeom prst="bentConnector3">
            <a:avLst>
              <a:gd name="adj1" fmla="val 50000"/>
            </a:avLst>
          </a:prstGeom>
          <a:ln>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48" name="正方形/長方形 47">
            <a:extLst>
              <a:ext uri="{FF2B5EF4-FFF2-40B4-BE49-F238E27FC236}">
                <a16:creationId xmlns:a16="http://schemas.microsoft.com/office/drawing/2014/main" id="{6EFF537C-5851-4CB1-B578-FAFB51336AAE}"/>
              </a:ext>
            </a:extLst>
          </p:cNvPr>
          <p:cNvSpPr/>
          <p:nvPr/>
        </p:nvSpPr>
        <p:spPr>
          <a:xfrm>
            <a:off x="2787612" y="2325079"/>
            <a:ext cx="504825" cy="431800"/>
          </a:xfrm>
          <a:prstGeom prst="rect">
            <a:avLst/>
          </a:prstGeom>
          <a:solidFill>
            <a:schemeClr val="bg1"/>
          </a:solidFill>
          <a:ln>
            <a:solidFill>
              <a:srgbClr val="FF0000"/>
            </a:solidFill>
            <a:prstDash val="dash"/>
          </a:ln>
        </p:spPr>
        <p:style>
          <a:lnRef idx="1">
            <a:schemeClr val="accent1"/>
          </a:lnRef>
          <a:fillRef idx="2">
            <a:schemeClr val="accent1"/>
          </a:fillRef>
          <a:effectRef idx="1">
            <a:schemeClr val="accent1"/>
          </a:effectRef>
          <a:fontRef idx="minor">
            <a:schemeClr val="dk1"/>
          </a:fontRef>
        </p:style>
        <p:txBody>
          <a:bodyPr anchor="ctr"/>
          <a:lstStyle/>
          <a:p>
            <a:pPr algn="ctr">
              <a:defRPr/>
            </a:pPr>
            <a:r>
              <a:rPr lang="ja-JP" altLang="en-US" sz="1100" dirty="0">
                <a:latin typeface="Meiryo UI" panose="020B0604030504040204" pitchFamily="50" charset="-128"/>
                <a:ea typeface="Meiryo UI" panose="020B0604030504040204" pitchFamily="50" charset="-128"/>
              </a:rPr>
              <a:t>二次判定</a:t>
            </a:r>
          </a:p>
        </p:txBody>
      </p:sp>
      <p:sp>
        <p:nvSpPr>
          <p:cNvPr id="50" name="テキスト ボックス 49">
            <a:extLst>
              <a:ext uri="{FF2B5EF4-FFF2-40B4-BE49-F238E27FC236}">
                <a16:creationId xmlns:a16="http://schemas.microsoft.com/office/drawing/2014/main" id="{306E7D1B-6211-4DBF-A910-5AE2368AC024}"/>
              </a:ext>
            </a:extLst>
          </p:cNvPr>
          <p:cNvSpPr txBox="1"/>
          <p:nvPr/>
        </p:nvSpPr>
        <p:spPr>
          <a:xfrm>
            <a:off x="3587712" y="1769767"/>
            <a:ext cx="668337" cy="523220"/>
          </a:xfrm>
          <a:prstGeom prst="rect">
            <a:avLst/>
          </a:prstGeom>
          <a:noFill/>
          <a:ln>
            <a:noFill/>
          </a:ln>
        </p:spPr>
        <p:txBody>
          <a:bodyPr wrap="square">
            <a:spAutoFit/>
          </a:bodyPr>
          <a:lstStyle/>
          <a:p>
            <a:pPr algn="ctr" eaLnBrk="1" fontAlgn="auto" hangingPunct="1">
              <a:spcBef>
                <a:spcPct val="20000"/>
              </a:spcBef>
              <a:spcAft>
                <a:spcPts val="0"/>
              </a:spcAft>
              <a:buFont typeface="Arial" pitchFamily="34" charset="0"/>
              <a:buNone/>
              <a:defRPr/>
            </a:pPr>
            <a:r>
              <a:rPr lang="en-US" altLang="ja-JP" sz="1000" dirty="0">
                <a:latin typeface="Meiryo UI" panose="020B0604030504040204" pitchFamily="50" charset="-128"/>
                <a:ea typeface="Meiryo UI" panose="020B0604030504040204" pitchFamily="50" charset="-128"/>
              </a:rPr>
              <a:t>2021</a:t>
            </a:r>
            <a:r>
              <a:rPr lang="ja-JP" altLang="en-US" sz="1000" dirty="0">
                <a:latin typeface="Meiryo UI" panose="020B0604030504040204" pitchFamily="50" charset="-128"/>
                <a:ea typeface="Meiryo UI" panose="020B0604030504040204" pitchFamily="50" charset="-128"/>
              </a:rPr>
              <a:t>年</a:t>
            </a:r>
            <a:endParaRPr lang="en-US" altLang="ja-JP" sz="500" dirty="0">
              <a:latin typeface="Meiryo UI" panose="020B0604030504040204" pitchFamily="50" charset="-128"/>
              <a:ea typeface="Meiryo UI" panose="020B0604030504040204" pitchFamily="50" charset="-128"/>
            </a:endParaRPr>
          </a:p>
          <a:p>
            <a:pPr algn="ctr" eaLnBrk="1" fontAlgn="auto" hangingPunct="1">
              <a:spcBef>
                <a:spcPct val="20000"/>
              </a:spcBef>
              <a:spcAft>
                <a:spcPts val="0"/>
              </a:spcAft>
              <a:buFont typeface="Arial" pitchFamily="34" charset="0"/>
              <a:buNone/>
              <a:defRPr/>
            </a:pPr>
            <a:endParaRPr lang="en-US" altLang="ja-JP" sz="500" dirty="0">
              <a:latin typeface="Meiryo UI" panose="020B0604030504040204" pitchFamily="50" charset="-128"/>
              <a:ea typeface="Meiryo UI" panose="020B0604030504040204" pitchFamily="50" charset="-128"/>
            </a:endParaRPr>
          </a:p>
          <a:p>
            <a:pPr algn="ctr" eaLnBrk="1" fontAlgn="auto" hangingPunct="1">
              <a:spcBef>
                <a:spcPct val="20000"/>
              </a:spcBef>
              <a:spcAft>
                <a:spcPts val="0"/>
              </a:spcAft>
              <a:buFont typeface="Arial" pitchFamily="34" charset="0"/>
              <a:buNone/>
              <a:defRPr/>
            </a:pPr>
            <a:r>
              <a:rPr lang="en-US" altLang="ja-JP" sz="1000" dirty="0">
                <a:latin typeface="Meiryo UI" panose="020B0604030504040204" pitchFamily="50" charset="-128"/>
                <a:ea typeface="Meiryo UI" panose="020B0604030504040204" pitchFamily="50" charset="-128"/>
              </a:rPr>
              <a:t>9</a:t>
            </a:r>
            <a:r>
              <a:rPr lang="ja-JP" altLang="en-US" sz="1000" dirty="0">
                <a:latin typeface="Meiryo UI" panose="020B0604030504040204" pitchFamily="50" charset="-128"/>
                <a:ea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rPr>
              <a:t>日</a:t>
            </a:r>
          </a:p>
        </p:txBody>
      </p:sp>
      <p:sp>
        <p:nvSpPr>
          <p:cNvPr id="52" name="テキスト ボックス 51">
            <a:extLst>
              <a:ext uri="{FF2B5EF4-FFF2-40B4-BE49-F238E27FC236}">
                <a16:creationId xmlns:a16="http://schemas.microsoft.com/office/drawing/2014/main" id="{BA1EB59A-53F5-4D40-BE4F-8F39CA979A30}"/>
              </a:ext>
            </a:extLst>
          </p:cNvPr>
          <p:cNvSpPr txBox="1"/>
          <p:nvPr/>
        </p:nvSpPr>
        <p:spPr>
          <a:xfrm>
            <a:off x="4977849" y="1769767"/>
            <a:ext cx="765175" cy="523220"/>
          </a:xfrm>
          <a:prstGeom prst="rect">
            <a:avLst/>
          </a:prstGeom>
          <a:noFill/>
          <a:ln>
            <a:noFill/>
          </a:ln>
        </p:spPr>
        <p:txBody>
          <a:bodyPr>
            <a:spAutoFit/>
          </a:bodyPr>
          <a:lstStyle/>
          <a:p>
            <a:pPr algn="ctr" eaLnBrk="1" fontAlgn="auto" hangingPunct="1">
              <a:spcBef>
                <a:spcPct val="20000"/>
              </a:spcBef>
              <a:spcAft>
                <a:spcPts val="0"/>
              </a:spcAft>
              <a:buFont typeface="Arial" pitchFamily="34" charset="0"/>
              <a:buNone/>
              <a:defRPr/>
            </a:pPr>
            <a:r>
              <a:rPr lang="en-US" altLang="ja-JP" sz="1000" dirty="0">
                <a:latin typeface="Meiryo UI" panose="020B0604030504040204" pitchFamily="50" charset="-128"/>
                <a:ea typeface="Meiryo UI" panose="020B0604030504040204" pitchFamily="50" charset="-128"/>
              </a:rPr>
              <a:t>2021</a:t>
            </a:r>
            <a:r>
              <a:rPr lang="ja-JP" altLang="en-US" sz="1000" dirty="0">
                <a:latin typeface="Meiryo UI" panose="020B0604030504040204" pitchFamily="50" charset="-128"/>
                <a:ea typeface="Meiryo UI" panose="020B0604030504040204" pitchFamily="50" charset="-128"/>
              </a:rPr>
              <a:t>年</a:t>
            </a:r>
            <a:endParaRPr lang="en-US" altLang="ja-JP" sz="500" dirty="0">
              <a:latin typeface="Meiryo UI" panose="020B0604030504040204" pitchFamily="50" charset="-128"/>
              <a:ea typeface="Meiryo UI" panose="020B0604030504040204" pitchFamily="50" charset="-128"/>
            </a:endParaRPr>
          </a:p>
          <a:p>
            <a:pPr algn="ctr" eaLnBrk="1" fontAlgn="auto" hangingPunct="1">
              <a:spcBef>
                <a:spcPct val="20000"/>
              </a:spcBef>
              <a:spcAft>
                <a:spcPts val="0"/>
              </a:spcAft>
              <a:buFont typeface="Arial" pitchFamily="34" charset="0"/>
              <a:buNone/>
              <a:defRPr/>
            </a:pPr>
            <a:endParaRPr lang="en-US" altLang="ja-JP" sz="500" dirty="0">
              <a:latin typeface="Meiryo UI" panose="020B0604030504040204" pitchFamily="50" charset="-128"/>
              <a:ea typeface="Meiryo UI" panose="020B0604030504040204" pitchFamily="50" charset="-128"/>
            </a:endParaRPr>
          </a:p>
          <a:p>
            <a:pPr algn="ctr" eaLnBrk="1" fontAlgn="auto" hangingPunct="1">
              <a:spcBef>
                <a:spcPct val="20000"/>
              </a:spcBef>
              <a:spcAft>
                <a:spcPts val="0"/>
              </a:spcAft>
              <a:buFont typeface="Arial" pitchFamily="34" charset="0"/>
              <a:buNone/>
              <a:defRPr/>
            </a:pPr>
            <a:r>
              <a:rPr lang="en-US" altLang="ja-JP" sz="1000" dirty="0">
                <a:latin typeface="Meiryo UI" panose="020B0604030504040204" pitchFamily="50" charset="-128"/>
                <a:ea typeface="Meiryo UI" panose="020B0604030504040204" pitchFamily="50" charset="-128"/>
              </a:rPr>
              <a:t>12</a:t>
            </a:r>
            <a:r>
              <a:rPr lang="ja-JP" altLang="en-US" sz="1000" dirty="0">
                <a:latin typeface="Meiryo UI" panose="020B0604030504040204" pitchFamily="50" charset="-128"/>
                <a:ea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rPr>
              <a:t>30</a:t>
            </a:r>
            <a:r>
              <a:rPr lang="ja-JP" altLang="en-US" sz="1000" dirty="0">
                <a:latin typeface="Meiryo UI" panose="020B0604030504040204" pitchFamily="50" charset="-128"/>
                <a:ea typeface="Meiryo UI" panose="020B0604030504040204" pitchFamily="50" charset="-128"/>
              </a:rPr>
              <a:t>日</a:t>
            </a:r>
          </a:p>
        </p:txBody>
      </p:sp>
      <p:cxnSp>
        <p:nvCxnSpPr>
          <p:cNvPr id="54" name="カギ線コネクタ 49">
            <a:extLst>
              <a:ext uri="{FF2B5EF4-FFF2-40B4-BE49-F238E27FC236}">
                <a16:creationId xmlns:a16="http://schemas.microsoft.com/office/drawing/2014/main" id="{ED76D9CD-355F-44FA-8F5D-510AA6F0382E}"/>
              </a:ext>
            </a:extLst>
          </p:cNvPr>
          <p:cNvCxnSpPr>
            <a:stCxn id="41" idx="3"/>
            <a:endCxn id="46" idx="1"/>
          </p:cNvCxnSpPr>
          <p:nvPr/>
        </p:nvCxnSpPr>
        <p:spPr>
          <a:xfrm>
            <a:off x="5478424" y="1460967"/>
            <a:ext cx="371475" cy="1088324"/>
          </a:xfrm>
          <a:prstGeom prst="bentConnector3">
            <a:avLst/>
          </a:prstGeom>
          <a:ln>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55" name="テキスト ボックス 54">
            <a:extLst>
              <a:ext uri="{FF2B5EF4-FFF2-40B4-BE49-F238E27FC236}">
                <a16:creationId xmlns:a16="http://schemas.microsoft.com/office/drawing/2014/main" id="{906C2AB1-3106-4018-A833-F7D096F05180}"/>
              </a:ext>
            </a:extLst>
          </p:cNvPr>
          <p:cNvSpPr txBox="1"/>
          <p:nvPr/>
        </p:nvSpPr>
        <p:spPr>
          <a:xfrm>
            <a:off x="5921724" y="1769767"/>
            <a:ext cx="765175" cy="523220"/>
          </a:xfrm>
          <a:prstGeom prst="rect">
            <a:avLst/>
          </a:prstGeom>
          <a:noFill/>
          <a:ln>
            <a:noFill/>
          </a:ln>
        </p:spPr>
        <p:txBody>
          <a:bodyPr>
            <a:spAutoFit/>
          </a:bodyPr>
          <a:lstStyle/>
          <a:p>
            <a:pPr algn="ctr" eaLnBrk="1" fontAlgn="auto" hangingPunct="1">
              <a:spcBef>
                <a:spcPct val="20000"/>
              </a:spcBef>
              <a:spcAft>
                <a:spcPts val="0"/>
              </a:spcAft>
              <a:buFont typeface="Arial" pitchFamily="34" charset="0"/>
              <a:buNone/>
              <a:defRPr/>
            </a:pPr>
            <a:r>
              <a:rPr lang="en-US" altLang="ja-JP" sz="1000" dirty="0">
                <a:latin typeface="Meiryo UI" panose="020B0604030504040204" pitchFamily="50" charset="-128"/>
                <a:ea typeface="Meiryo UI" panose="020B0604030504040204" pitchFamily="50" charset="-128"/>
              </a:rPr>
              <a:t>2022</a:t>
            </a:r>
            <a:r>
              <a:rPr lang="ja-JP" altLang="en-US" sz="1000" dirty="0">
                <a:latin typeface="Meiryo UI" panose="020B0604030504040204" pitchFamily="50" charset="-128"/>
                <a:ea typeface="Meiryo UI" panose="020B0604030504040204" pitchFamily="50" charset="-128"/>
              </a:rPr>
              <a:t>年</a:t>
            </a:r>
            <a:endParaRPr lang="en-US" altLang="ja-JP" sz="500" dirty="0">
              <a:latin typeface="Meiryo UI" panose="020B0604030504040204" pitchFamily="50" charset="-128"/>
              <a:ea typeface="Meiryo UI" panose="020B0604030504040204" pitchFamily="50" charset="-128"/>
            </a:endParaRPr>
          </a:p>
          <a:p>
            <a:pPr algn="ctr" eaLnBrk="1" fontAlgn="auto" hangingPunct="1">
              <a:spcBef>
                <a:spcPct val="20000"/>
              </a:spcBef>
              <a:spcAft>
                <a:spcPts val="0"/>
              </a:spcAft>
              <a:buFont typeface="Arial" pitchFamily="34" charset="0"/>
              <a:buNone/>
              <a:defRPr/>
            </a:pPr>
            <a:endParaRPr lang="en-US" altLang="ja-JP" sz="500" dirty="0">
              <a:latin typeface="Meiryo UI" panose="020B0604030504040204" pitchFamily="50" charset="-128"/>
              <a:ea typeface="Meiryo UI" panose="020B0604030504040204" pitchFamily="50" charset="-128"/>
            </a:endParaRPr>
          </a:p>
          <a:p>
            <a:pPr algn="ctr" eaLnBrk="1" fontAlgn="auto" hangingPunct="1">
              <a:spcBef>
                <a:spcPct val="20000"/>
              </a:spcBef>
              <a:spcAft>
                <a:spcPts val="0"/>
              </a:spcAft>
              <a:buFont typeface="Arial" pitchFamily="34" charset="0"/>
              <a:buNone/>
              <a:defRPr/>
            </a:pPr>
            <a:r>
              <a:rPr lang="en-US" altLang="ja-JP" sz="1000" dirty="0">
                <a:latin typeface="Meiryo UI" panose="020B0604030504040204" pitchFamily="50" charset="-128"/>
                <a:ea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rPr>
              <a:t>11</a:t>
            </a:r>
            <a:r>
              <a:rPr lang="ja-JP" altLang="en-US" sz="1000" dirty="0">
                <a:latin typeface="Meiryo UI" panose="020B0604030504040204" pitchFamily="50" charset="-128"/>
                <a:ea typeface="Meiryo UI" panose="020B0604030504040204" pitchFamily="50" charset="-128"/>
              </a:rPr>
              <a:t>日</a:t>
            </a:r>
          </a:p>
        </p:txBody>
      </p:sp>
      <p:sp>
        <p:nvSpPr>
          <p:cNvPr id="56" name="正方形/長方形 55">
            <a:extLst>
              <a:ext uri="{FF2B5EF4-FFF2-40B4-BE49-F238E27FC236}">
                <a16:creationId xmlns:a16="http://schemas.microsoft.com/office/drawing/2014/main" id="{0BBA3426-8A1D-42E1-8600-610BF831570A}"/>
              </a:ext>
            </a:extLst>
          </p:cNvPr>
          <p:cNvSpPr/>
          <p:nvPr/>
        </p:nvSpPr>
        <p:spPr>
          <a:xfrm>
            <a:off x="5774089" y="1245067"/>
            <a:ext cx="1296987" cy="342900"/>
          </a:xfrm>
          <a:prstGeom prst="rect">
            <a:avLst/>
          </a:prstGeom>
          <a:solidFill>
            <a:srgbClr val="FFFFCC"/>
          </a:solidFill>
        </p:spPr>
        <p:style>
          <a:lnRef idx="1">
            <a:schemeClr val="accent1"/>
          </a:lnRef>
          <a:fillRef idx="2">
            <a:schemeClr val="accent1"/>
          </a:fillRef>
          <a:effectRef idx="1">
            <a:schemeClr val="accent1"/>
          </a:effectRef>
          <a:fontRef idx="minor">
            <a:schemeClr val="dk1"/>
          </a:fontRef>
        </p:style>
        <p:txBody>
          <a:bodyPr anchor="ctr"/>
          <a:lstStyle/>
          <a:p>
            <a:pPr algn="ctr">
              <a:defRPr/>
            </a:pPr>
            <a:r>
              <a:rPr lang="ja-JP" altLang="en-US" sz="1000" dirty="0">
                <a:latin typeface="Meiryo UI" panose="020B0604030504040204" pitchFamily="50" charset="-128"/>
                <a:ea typeface="Meiryo UI" panose="020B0604030504040204" pitchFamily="50" charset="-128"/>
              </a:rPr>
              <a:t>コーポレートガバナンスに関する報告書</a:t>
            </a:r>
          </a:p>
        </p:txBody>
      </p:sp>
      <p:cxnSp>
        <p:nvCxnSpPr>
          <p:cNvPr id="58" name="カギ線コネクタ 54">
            <a:extLst>
              <a:ext uri="{FF2B5EF4-FFF2-40B4-BE49-F238E27FC236}">
                <a16:creationId xmlns:a16="http://schemas.microsoft.com/office/drawing/2014/main" id="{902EBCE0-B112-443A-BE1C-9B48FD16F73C}"/>
              </a:ext>
            </a:extLst>
          </p:cNvPr>
          <p:cNvCxnSpPr>
            <a:stCxn id="41" idx="0"/>
            <a:endCxn id="56" idx="0"/>
          </p:cNvCxnSpPr>
          <p:nvPr/>
        </p:nvCxnSpPr>
        <p:spPr>
          <a:xfrm rot="5400000" flipH="1" flipV="1">
            <a:off x="5541325" y="363810"/>
            <a:ext cx="12700" cy="1762515"/>
          </a:xfrm>
          <a:prstGeom prst="bentConnector3">
            <a:avLst>
              <a:gd name="adj1" fmla="val 1800000"/>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2" name="楕円 1">
            <a:extLst>
              <a:ext uri="{FF2B5EF4-FFF2-40B4-BE49-F238E27FC236}">
                <a16:creationId xmlns:a16="http://schemas.microsoft.com/office/drawing/2014/main" id="{835DACD1-CCF2-466B-A9D9-BACACE7A46F6}"/>
              </a:ext>
            </a:extLst>
          </p:cNvPr>
          <p:cNvSpPr/>
          <p:nvPr/>
        </p:nvSpPr>
        <p:spPr>
          <a:xfrm>
            <a:off x="413721" y="1311035"/>
            <a:ext cx="432191" cy="432000"/>
          </a:xfrm>
          <a:prstGeom prst="ellipse">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latin typeface="Meiryo UI" panose="020B0604030504040204" pitchFamily="50" charset="-128"/>
                <a:ea typeface="Meiryo UI" panose="020B0604030504040204" pitchFamily="50" charset="-128"/>
              </a:rPr>
              <a:t>企業</a:t>
            </a:r>
          </a:p>
        </p:txBody>
      </p:sp>
      <p:sp>
        <p:nvSpPr>
          <p:cNvPr id="59" name="楕円 58">
            <a:extLst>
              <a:ext uri="{FF2B5EF4-FFF2-40B4-BE49-F238E27FC236}">
                <a16:creationId xmlns:a16="http://schemas.microsoft.com/office/drawing/2014/main" id="{B96C0695-2C70-45A4-A1B7-6A93BEF08AC9}"/>
              </a:ext>
            </a:extLst>
          </p:cNvPr>
          <p:cNvSpPr/>
          <p:nvPr/>
        </p:nvSpPr>
        <p:spPr>
          <a:xfrm>
            <a:off x="415074" y="2342479"/>
            <a:ext cx="432191" cy="43200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latin typeface="Meiryo UI" panose="020B0604030504040204" pitchFamily="50" charset="-128"/>
                <a:ea typeface="Meiryo UI" panose="020B0604030504040204" pitchFamily="50" charset="-128"/>
              </a:rPr>
              <a:t>東証</a:t>
            </a:r>
          </a:p>
        </p:txBody>
      </p:sp>
      <p:sp>
        <p:nvSpPr>
          <p:cNvPr id="38" name="正方形/長方形 37">
            <a:extLst>
              <a:ext uri="{FF2B5EF4-FFF2-40B4-BE49-F238E27FC236}">
                <a16:creationId xmlns:a16="http://schemas.microsoft.com/office/drawing/2014/main" id="{FEAB078C-AA8A-43D2-947D-31D972D6DCFB}"/>
              </a:ext>
            </a:extLst>
          </p:cNvPr>
          <p:cNvSpPr/>
          <p:nvPr/>
        </p:nvSpPr>
        <p:spPr>
          <a:xfrm>
            <a:off x="2787612" y="1245067"/>
            <a:ext cx="504825" cy="431800"/>
          </a:xfrm>
          <a:prstGeom prst="rect">
            <a:avLst/>
          </a:prstGeom>
          <a:solidFill>
            <a:schemeClr val="bg1"/>
          </a:solidFill>
          <a:ln>
            <a:prstDash val="dash"/>
          </a:ln>
        </p:spPr>
        <p:style>
          <a:lnRef idx="1">
            <a:schemeClr val="accent1"/>
          </a:lnRef>
          <a:fillRef idx="2">
            <a:schemeClr val="accent1"/>
          </a:fillRef>
          <a:effectRef idx="1">
            <a:schemeClr val="accent1"/>
          </a:effectRef>
          <a:fontRef idx="minor">
            <a:schemeClr val="dk1"/>
          </a:fontRef>
        </p:style>
        <p:txBody>
          <a:bodyPr anchor="ctr"/>
          <a:lstStyle/>
          <a:p>
            <a:pPr algn="ctr">
              <a:defRPr/>
            </a:pPr>
            <a:r>
              <a:rPr lang="ja-JP" altLang="en-US" sz="1100" dirty="0">
                <a:latin typeface="Meiryo UI" panose="020B0604030504040204" pitchFamily="50" charset="-128"/>
                <a:ea typeface="Meiryo UI" panose="020B0604030504040204" pitchFamily="50" charset="-128"/>
              </a:rPr>
              <a:t>追加報告</a:t>
            </a:r>
          </a:p>
        </p:txBody>
      </p:sp>
    </p:spTree>
    <p:extLst>
      <p:ext uri="{BB962C8B-B14F-4D97-AF65-F5344CB8AC3E}">
        <p14:creationId xmlns:p14="http://schemas.microsoft.com/office/powerpoint/2010/main" val="372091316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416</TotalTime>
  <Words>879</Words>
  <Application>Microsoft Office PowerPoint</Application>
  <PresentationFormat>画面に合わせる (4:3)</PresentationFormat>
  <Paragraphs>70</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Meiryo UI</vt:lpstr>
      <vt:lpstr>游ゴシック</vt:lpstr>
      <vt:lpstr>Arial</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baby cafe</dc:creator>
  <cp:lastModifiedBy>渡辺 雅之</cp:lastModifiedBy>
  <cp:revision>29</cp:revision>
  <dcterms:created xsi:type="dcterms:W3CDTF">2020-04-14T00:53:39Z</dcterms:created>
  <dcterms:modified xsi:type="dcterms:W3CDTF">2021-10-29T07:39:43Z</dcterms:modified>
</cp:coreProperties>
</file>