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handoutMasterIdLst>
    <p:handoutMasterId r:id="rId5"/>
  </p:handoutMasterIdLst>
  <p:sldIdLst>
    <p:sldId id="262" r:id="rId2"/>
    <p:sldId id="261" r:id="rId3"/>
  </p:sldIdLst>
  <p:sldSz cx="9144000" cy="6858000" type="screen4x3"/>
  <p:notesSz cx="9144000" cy="6858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F8FC"/>
    <a:srgbClr val="CCFFFF"/>
    <a:srgbClr val="EAFFD5"/>
    <a:srgbClr val="EAD5FF"/>
    <a:srgbClr val="F5EBFF"/>
    <a:srgbClr val="009999"/>
    <a:srgbClr val="E9BDFF"/>
    <a:srgbClr val="FF5B5F"/>
    <a:srgbClr val="FF7C80"/>
    <a:srgbClr val="FFD9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CDBF1E-02B6-4D44-A42D-40D6B0F4E5A1}" v="60" dt="2021-10-29T08:00:26.00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194" autoAdjust="0"/>
    <p:restoredTop sz="94660"/>
  </p:normalViewPr>
  <p:slideViewPr>
    <p:cSldViewPr snapToGrid="0">
      <p:cViewPr varScale="1">
        <p:scale>
          <a:sx n="86" d="100"/>
          <a:sy n="86" d="100"/>
        </p:scale>
        <p:origin x="96"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handoutMaster" Target="handoutMasters/handoutMaster1.xml"/><Relationship Id="rId10" Type="http://schemas.microsoft.com/office/2016/11/relationships/changesInfo" Target="changesInfos/changesInfo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渡辺 雅之" userId="fc500e18ba81363a" providerId="LiveId" clId="{DF42A0E5-8784-4841-852B-850919864CC6}"/>
    <pc:docChg chg="undo redo custSel modSld">
      <pc:chgData name="渡辺 雅之" userId="fc500e18ba81363a" providerId="LiveId" clId="{DF42A0E5-8784-4841-852B-850919864CC6}" dt="2021-06-02T01:24:51.857" v="401" actId="6549"/>
      <pc:docMkLst>
        <pc:docMk/>
      </pc:docMkLst>
      <pc:sldChg chg="addSp delSp modSp mod">
        <pc:chgData name="渡辺 雅之" userId="fc500e18ba81363a" providerId="LiveId" clId="{DF42A0E5-8784-4841-852B-850919864CC6}" dt="2021-06-02T01:15:28.940" v="354" actId="1076"/>
        <pc:sldMkLst>
          <pc:docMk/>
          <pc:sldMk cId="3720913164" sldId="261"/>
        </pc:sldMkLst>
        <pc:spChg chg="add del">
          <ac:chgData name="渡辺 雅之" userId="fc500e18ba81363a" providerId="LiveId" clId="{DF42A0E5-8784-4841-852B-850919864CC6}" dt="2021-06-02T01:08:43.180" v="194" actId="478"/>
          <ac:spMkLst>
            <pc:docMk/>
            <pc:sldMk cId="3720913164" sldId="261"/>
            <ac:spMk id="8" creationId="{7D05AFE0-089F-4C94-8509-C5D59F63E716}"/>
          </ac:spMkLst>
        </pc:spChg>
        <pc:spChg chg="add del mod">
          <ac:chgData name="渡辺 雅之" userId="fc500e18ba81363a" providerId="LiveId" clId="{DF42A0E5-8784-4841-852B-850919864CC6}" dt="2021-06-02T01:09:30.402" v="199" actId="478"/>
          <ac:spMkLst>
            <pc:docMk/>
            <pc:sldMk cId="3720913164" sldId="261"/>
            <ac:spMk id="9" creationId="{FB55E31D-66FA-413F-8B24-8DBA4A02097A}"/>
          </ac:spMkLst>
        </pc:spChg>
        <pc:spChg chg="add mod">
          <ac:chgData name="渡辺 雅之" userId="fc500e18ba81363a" providerId="LiveId" clId="{DF42A0E5-8784-4841-852B-850919864CC6}" dt="2021-06-02T01:15:23.284" v="353" actId="164"/>
          <ac:spMkLst>
            <pc:docMk/>
            <pc:sldMk cId="3720913164" sldId="261"/>
            <ac:spMk id="10" creationId="{53F21867-D13D-46C7-BE2C-F045349B96D8}"/>
          </ac:spMkLst>
        </pc:spChg>
        <pc:spChg chg="add mod">
          <ac:chgData name="渡辺 雅之" userId="fc500e18ba81363a" providerId="LiveId" clId="{DF42A0E5-8784-4841-852B-850919864CC6}" dt="2021-06-02T01:15:23.284" v="353" actId="164"/>
          <ac:spMkLst>
            <pc:docMk/>
            <pc:sldMk cId="3720913164" sldId="261"/>
            <ac:spMk id="11" creationId="{FB83E5B3-F4A2-47E2-A8C1-9445D239CA80}"/>
          </ac:spMkLst>
        </pc:spChg>
        <pc:spChg chg="del">
          <ac:chgData name="渡辺 雅之" userId="fc500e18ba81363a" providerId="LiveId" clId="{DF42A0E5-8784-4841-852B-850919864CC6}" dt="2021-06-02T00:58:47.508" v="5" actId="478"/>
          <ac:spMkLst>
            <pc:docMk/>
            <pc:sldMk cId="3720913164" sldId="261"/>
            <ac:spMk id="30" creationId="{E7CCC9DD-8570-4352-B3FF-00746443B421}"/>
          </ac:spMkLst>
        </pc:spChg>
        <pc:spChg chg="del">
          <ac:chgData name="渡辺 雅之" userId="fc500e18ba81363a" providerId="LiveId" clId="{DF42A0E5-8784-4841-852B-850919864CC6}" dt="2021-06-02T00:58:47.508" v="5" actId="478"/>
          <ac:spMkLst>
            <pc:docMk/>
            <pc:sldMk cId="3720913164" sldId="261"/>
            <ac:spMk id="31" creationId="{185F1312-B11B-4640-A52F-F9838A03AFB0}"/>
          </ac:spMkLst>
        </pc:spChg>
        <pc:spChg chg="del">
          <ac:chgData name="渡辺 雅之" userId="fc500e18ba81363a" providerId="LiveId" clId="{DF42A0E5-8784-4841-852B-850919864CC6}" dt="2021-06-02T00:58:47.508" v="5" actId="478"/>
          <ac:spMkLst>
            <pc:docMk/>
            <pc:sldMk cId="3720913164" sldId="261"/>
            <ac:spMk id="32" creationId="{2AD3241D-5C11-4759-88B1-A77C6FC470C2}"/>
          </ac:spMkLst>
        </pc:spChg>
        <pc:spChg chg="del">
          <ac:chgData name="渡辺 雅之" userId="fc500e18ba81363a" providerId="LiveId" clId="{DF42A0E5-8784-4841-852B-850919864CC6}" dt="2021-06-02T00:58:47.508" v="5" actId="478"/>
          <ac:spMkLst>
            <pc:docMk/>
            <pc:sldMk cId="3720913164" sldId="261"/>
            <ac:spMk id="33" creationId="{F7A3F6F3-5B70-421D-AE28-5A5EEE3D5713}"/>
          </ac:spMkLst>
        </pc:spChg>
        <pc:spChg chg="del">
          <ac:chgData name="渡辺 雅之" userId="fc500e18ba81363a" providerId="LiveId" clId="{DF42A0E5-8784-4841-852B-850919864CC6}" dt="2021-06-02T00:58:47.508" v="5" actId="478"/>
          <ac:spMkLst>
            <pc:docMk/>
            <pc:sldMk cId="3720913164" sldId="261"/>
            <ac:spMk id="34" creationId="{DC05D5F3-7C9F-4F06-8E37-759A722D2484}"/>
          </ac:spMkLst>
        </pc:spChg>
        <pc:spChg chg="del">
          <ac:chgData name="渡辺 雅之" userId="fc500e18ba81363a" providerId="LiveId" clId="{DF42A0E5-8784-4841-852B-850919864CC6}" dt="2021-06-02T00:58:47.508" v="5" actId="478"/>
          <ac:spMkLst>
            <pc:docMk/>
            <pc:sldMk cId="3720913164" sldId="261"/>
            <ac:spMk id="35" creationId="{DFC256CF-B30D-446B-8F5C-3DA1DF14B098}"/>
          </ac:spMkLst>
        </pc:spChg>
        <pc:spChg chg="del">
          <ac:chgData name="渡辺 雅之" userId="fc500e18ba81363a" providerId="LiveId" clId="{DF42A0E5-8784-4841-852B-850919864CC6}" dt="2021-06-02T00:58:47.508" v="5" actId="478"/>
          <ac:spMkLst>
            <pc:docMk/>
            <pc:sldMk cId="3720913164" sldId="261"/>
            <ac:spMk id="37" creationId="{67C00A4D-1EF7-48BB-9AD8-E6A2FF9DECCE}"/>
          </ac:spMkLst>
        </pc:spChg>
        <pc:spChg chg="del">
          <ac:chgData name="渡辺 雅之" userId="fc500e18ba81363a" providerId="LiveId" clId="{DF42A0E5-8784-4841-852B-850919864CC6}" dt="2021-06-02T00:58:47.508" v="5" actId="478"/>
          <ac:spMkLst>
            <pc:docMk/>
            <pc:sldMk cId="3720913164" sldId="261"/>
            <ac:spMk id="38" creationId="{6C40C3E4-3F98-4243-8862-84642A0B36CB}"/>
          </ac:spMkLst>
        </pc:spChg>
        <pc:spChg chg="add mod topLvl">
          <ac:chgData name="渡辺 雅之" userId="fc500e18ba81363a" providerId="LiveId" clId="{DF42A0E5-8784-4841-852B-850919864CC6}" dt="2021-06-02T01:15:23.284" v="353" actId="164"/>
          <ac:spMkLst>
            <pc:docMk/>
            <pc:sldMk cId="3720913164" sldId="261"/>
            <ac:spMk id="39" creationId="{4784E4D0-F140-44C7-91A5-7C90F8279B65}"/>
          </ac:spMkLst>
        </pc:spChg>
        <pc:spChg chg="add mod topLvl">
          <ac:chgData name="渡辺 雅之" userId="fc500e18ba81363a" providerId="LiveId" clId="{DF42A0E5-8784-4841-852B-850919864CC6}" dt="2021-06-02T01:15:23.284" v="353" actId="164"/>
          <ac:spMkLst>
            <pc:docMk/>
            <pc:sldMk cId="3720913164" sldId="261"/>
            <ac:spMk id="40" creationId="{5650BF74-6FBB-41CF-9F34-CFDAA094B0F2}"/>
          </ac:spMkLst>
        </pc:spChg>
        <pc:spChg chg="add mod topLvl">
          <ac:chgData name="渡辺 雅之" userId="fc500e18ba81363a" providerId="LiveId" clId="{DF42A0E5-8784-4841-852B-850919864CC6}" dt="2021-06-02T01:15:23.284" v="353" actId="164"/>
          <ac:spMkLst>
            <pc:docMk/>
            <pc:sldMk cId="3720913164" sldId="261"/>
            <ac:spMk id="41" creationId="{F071DB25-BCCB-4697-B51F-3961DFEC4530}"/>
          </ac:spMkLst>
        </pc:spChg>
        <pc:spChg chg="add mod topLvl">
          <ac:chgData name="渡辺 雅之" userId="fc500e18ba81363a" providerId="LiveId" clId="{DF42A0E5-8784-4841-852B-850919864CC6}" dt="2021-06-02T01:15:18.948" v="352" actId="1076"/>
          <ac:spMkLst>
            <pc:docMk/>
            <pc:sldMk cId="3720913164" sldId="261"/>
            <ac:spMk id="42" creationId="{4301EFBF-CB14-4AFB-8322-7C4DB2C96A49}"/>
          </ac:spMkLst>
        </pc:spChg>
        <pc:spChg chg="add mod topLvl">
          <ac:chgData name="渡辺 雅之" userId="fc500e18ba81363a" providerId="LiveId" clId="{DF42A0E5-8784-4841-852B-850919864CC6}" dt="2021-06-02T01:15:23.284" v="353" actId="164"/>
          <ac:spMkLst>
            <pc:docMk/>
            <pc:sldMk cId="3720913164" sldId="261"/>
            <ac:spMk id="43" creationId="{8E688C85-D4E8-4BF6-B0C8-8FACC0771B96}"/>
          </ac:spMkLst>
        </pc:spChg>
        <pc:spChg chg="add mod topLvl">
          <ac:chgData name="渡辺 雅之" userId="fc500e18ba81363a" providerId="LiveId" clId="{DF42A0E5-8784-4841-852B-850919864CC6}" dt="2021-06-02T01:15:23.284" v="353" actId="164"/>
          <ac:spMkLst>
            <pc:docMk/>
            <pc:sldMk cId="3720913164" sldId="261"/>
            <ac:spMk id="44" creationId="{2B3628DD-FF36-4D6C-B389-BC7FCDBDA579}"/>
          </ac:spMkLst>
        </pc:spChg>
        <pc:spChg chg="add mod topLvl">
          <ac:chgData name="渡辺 雅之" userId="fc500e18ba81363a" providerId="LiveId" clId="{DF42A0E5-8784-4841-852B-850919864CC6}" dt="2021-06-02T01:15:23.284" v="353" actId="164"/>
          <ac:spMkLst>
            <pc:docMk/>
            <pc:sldMk cId="3720913164" sldId="261"/>
            <ac:spMk id="45" creationId="{3A5BD641-FAD9-40EE-8119-F44E78DD3715}"/>
          </ac:spMkLst>
        </pc:spChg>
        <pc:spChg chg="del">
          <ac:chgData name="渡辺 雅之" userId="fc500e18ba81363a" providerId="LiveId" clId="{DF42A0E5-8784-4841-852B-850919864CC6}" dt="2021-06-02T00:58:47.508" v="5" actId="478"/>
          <ac:spMkLst>
            <pc:docMk/>
            <pc:sldMk cId="3720913164" sldId="261"/>
            <ac:spMk id="46" creationId="{116C6D54-94D4-4DE8-A676-980CFF4202D8}"/>
          </ac:spMkLst>
        </pc:spChg>
        <pc:spChg chg="del">
          <ac:chgData name="渡辺 雅之" userId="fc500e18ba81363a" providerId="LiveId" clId="{DF42A0E5-8784-4841-852B-850919864CC6}" dt="2021-06-02T00:58:47.508" v="5" actId="478"/>
          <ac:spMkLst>
            <pc:docMk/>
            <pc:sldMk cId="3720913164" sldId="261"/>
            <ac:spMk id="47" creationId="{119F379D-B8E9-4519-9649-4ED9B7D05436}"/>
          </ac:spMkLst>
        </pc:spChg>
        <pc:spChg chg="del">
          <ac:chgData name="渡辺 雅之" userId="fc500e18ba81363a" providerId="LiveId" clId="{DF42A0E5-8784-4841-852B-850919864CC6}" dt="2021-06-02T00:58:47.508" v="5" actId="478"/>
          <ac:spMkLst>
            <pc:docMk/>
            <pc:sldMk cId="3720913164" sldId="261"/>
            <ac:spMk id="49" creationId="{8D3E1AE6-5A2A-421D-B1A6-2FD1E0EC768D}"/>
          </ac:spMkLst>
        </pc:spChg>
        <pc:spChg chg="add mod topLvl">
          <ac:chgData name="渡辺 雅之" userId="fc500e18ba81363a" providerId="LiveId" clId="{DF42A0E5-8784-4841-852B-850919864CC6}" dt="2021-06-02T01:15:23.284" v="353" actId="164"/>
          <ac:spMkLst>
            <pc:docMk/>
            <pc:sldMk cId="3720913164" sldId="261"/>
            <ac:spMk id="50" creationId="{CAE22E0B-546A-4B96-B32C-9CED8C7FDAFB}"/>
          </ac:spMkLst>
        </pc:spChg>
        <pc:spChg chg="del">
          <ac:chgData name="渡辺 雅之" userId="fc500e18ba81363a" providerId="LiveId" clId="{DF42A0E5-8784-4841-852B-850919864CC6}" dt="2021-06-02T00:58:47.508" v="5" actId="478"/>
          <ac:spMkLst>
            <pc:docMk/>
            <pc:sldMk cId="3720913164" sldId="261"/>
            <ac:spMk id="51" creationId="{DA906285-3A4B-4D39-A011-0A2F6E7C41D7}"/>
          </ac:spMkLst>
        </pc:spChg>
        <pc:spChg chg="add mod topLvl">
          <ac:chgData name="渡辺 雅之" userId="fc500e18ba81363a" providerId="LiveId" clId="{DF42A0E5-8784-4841-852B-850919864CC6}" dt="2021-06-02T01:15:23.284" v="353" actId="164"/>
          <ac:spMkLst>
            <pc:docMk/>
            <pc:sldMk cId="3720913164" sldId="261"/>
            <ac:spMk id="52" creationId="{ACDF8D76-2AF1-4C48-8FC1-DC9F5AFE820C}"/>
          </ac:spMkLst>
        </pc:spChg>
        <pc:spChg chg="add mod topLvl">
          <ac:chgData name="渡辺 雅之" userId="fc500e18ba81363a" providerId="LiveId" clId="{DF42A0E5-8784-4841-852B-850919864CC6}" dt="2021-06-02T01:15:23.284" v="353" actId="164"/>
          <ac:spMkLst>
            <pc:docMk/>
            <pc:sldMk cId="3720913164" sldId="261"/>
            <ac:spMk id="54" creationId="{F66CC6CE-B476-4D55-9711-5111F79DC549}"/>
          </ac:spMkLst>
        </pc:spChg>
        <pc:spChg chg="add mod topLvl">
          <ac:chgData name="渡辺 雅之" userId="fc500e18ba81363a" providerId="LiveId" clId="{DF42A0E5-8784-4841-852B-850919864CC6}" dt="2021-06-02T01:15:23.284" v="353" actId="164"/>
          <ac:spMkLst>
            <pc:docMk/>
            <pc:sldMk cId="3720913164" sldId="261"/>
            <ac:spMk id="55" creationId="{AEC61616-05DD-4003-81D9-CA8A71A21327}"/>
          </ac:spMkLst>
        </pc:spChg>
        <pc:spChg chg="add del mod topLvl">
          <ac:chgData name="渡辺 雅之" userId="fc500e18ba81363a" providerId="LiveId" clId="{DF42A0E5-8784-4841-852B-850919864CC6}" dt="2021-06-02T01:08:35.866" v="192" actId="478"/>
          <ac:spMkLst>
            <pc:docMk/>
            <pc:sldMk cId="3720913164" sldId="261"/>
            <ac:spMk id="57" creationId="{6B8989A4-1A0C-4974-8CCD-BB0E666CFAEC}"/>
          </ac:spMkLst>
        </pc:spChg>
        <pc:spChg chg="add del mod topLvl">
          <ac:chgData name="渡辺 雅之" userId="fc500e18ba81363a" providerId="LiveId" clId="{DF42A0E5-8784-4841-852B-850919864CC6}" dt="2021-06-02T01:11:22.802" v="243" actId="478"/>
          <ac:spMkLst>
            <pc:docMk/>
            <pc:sldMk cId="3720913164" sldId="261"/>
            <ac:spMk id="58" creationId="{2714F0E1-F7E4-402C-A5F1-1F0E2AD83B46}"/>
          </ac:spMkLst>
        </pc:spChg>
        <pc:spChg chg="add del mod topLvl">
          <ac:chgData name="渡辺 雅之" userId="fc500e18ba81363a" providerId="LiveId" clId="{DF42A0E5-8784-4841-852B-850919864CC6}" dt="2021-06-02T01:13:08.752" v="300" actId="478"/>
          <ac:spMkLst>
            <pc:docMk/>
            <pc:sldMk cId="3720913164" sldId="261"/>
            <ac:spMk id="59" creationId="{9B959F1E-28E7-409C-B935-D046A1570B9F}"/>
          </ac:spMkLst>
        </pc:spChg>
        <pc:spChg chg="add mod topLvl">
          <ac:chgData name="渡辺 雅之" userId="fc500e18ba81363a" providerId="LiveId" clId="{DF42A0E5-8784-4841-852B-850919864CC6}" dt="2021-06-02T01:15:23.284" v="353" actId="164"/>
          <ac:spMkLst>
            <pc:docMk/>
            <pc:sldMk cId="3720913164" sldId="261"/>
            <ac:spMk id="60" creationId="{1B945355-6075-4FCC-9F85-D2D079AB7B18}"/>
          </ac:spMkLst>
        </pc:spChg>
        <pc:spChg chg="add mod">
          <ac:chgData name="渡辺 雅之" userId="fc500e18ba81363a" providerId="LiveId" clId="{DF42A0E5-8784-4841-852B-850919864CC6}" dt="2021-06-02T01:15:06.194" v="345" actId="164"/>
          <ac:spMkLst>
            <pc:docMk/>
            <pc:sldMk cId="3720913164" sldId="261"/>
            <ac:spMk id="61" creationId="{F578BDBA-BD3D-4D6E-9B4C-99906C1F1B73}"/>
          </ac:spMkLst>
        </pc:spChg>
        <pc:spChg chg="add mod">
          <ac:chgData name="渡辺 雅之" userId="fc500e18ba81363a" providerId="LiveId" clId="{DF42A0E5-8784-4841-852B-850919864CC6}" dt="2021-06-02T01:15:06.194" v="345" actId="164"/>
          <ac:spMkLst>
            <pc:docMk/>
            <pc:sldMk cId="3720913164" sldId="261"/>
            <ac:spMk id="62" creationId="{DD97AF1B-68BB-4D4B-A123-F49303452F9A}"/>
          </ac:spMkLst>
        </pc:spChg>
        <pc:spChg chg="add mod">
          <ac:chgData name="渡辺 雅之" userId="fc500e18ba81363a" providerId="LiveId" clId="{DF42A0E5-8784-4841-852B-850919864CC6}" dt="2021-06-02T01:15:06.194" v="345" actId="164"/>
          <ac:spMkLst>
            <pc:docMk/>
            <pc:sldMk cId="3720913164" sldId="261"/>
            <ac:spMk id="63" creationId="{969439CB-3FC9-442A-A28D-8ED55D6913BA}"/>
          </ac:spMkLst>
        </pc:spChg>
        <pc:spChg chg="del">
          <ac:chgData name="渡辺 雅之" userId="fc500e18ba81363a" providerId="LiveId" clId="{DF42A0E5-8784-4841-852B-850919864CC6}" dt="2021-06-02T00:58:47.508" v="5" actId="478"/>
          <ac:spMkLst>
            <pc:docMk/>
            <pc:sldMk cId="3720913164" sldId="261"/>
            <ac:spMk id="69" creationId="{DD180A68-4889-471D-BBB6-2D6B46694C9D}"/>
          </ac:spMkLst>
        </pc:spChg>
        <pc:spChg chg="del">
          <ac:chgData name="渡辺 雅之" userId="fc500e18ba81363a" providerId="LiveId" clId="{DF42A0E5-8784-4841-852B-850919864CC6}" dt="2021-06-02T00:58:47.508" v="5" actId="478"/>
          <ac:spMkLst>
            <pc:docMk/>
            <pc:sldMk cId="3720913164" sldId="261"/>
            <ac:spMk id="72" creationId="{D4036640-9DBD-4847-BADE-A7337CFAFAB4}"/>
          </ac:spMkLst>
        </pc:spChg>
        <pc:spChg chg="del">
          <ac:chgData name="渡辺 雅之" userId="fc500e18ba81363a" providerId="LiveId" clId="{DF42A0E5-8784-4841-852B-850919864CC6}" dt="2021-06-02T00:58:47.508" v="5" actId="478"/>
          <ac:spMkLst>
            <pc:docMk/>
            <pc:sldMk cId="3720913164" sldId="261"/>
            <ac:spMk id="73" creationId="{1370453E-1542-4ED4-8150-FF3563DE4D0E}"/>
          </ac:spMkLst>
        </pc:spChg>
        <pc:spChg chg="del">
          <ac:chgData name="渡辺 雅之" userId="fc500e18ba81363a" providerId="LiveId" clId="{DF42A0E5-8784-4841-852B-850919864CC6}" dt="2021-06-02T00:58:47.508" v="5" actId="478"/>
          <ac:spMkLst>
            <pc:docMk/>
            <pc:sldMk cId="3720913164" sldId="261"/>
            <ac:spMk id="75" creationId="{3025018E-B6B1-4E9B-B12D-1AEFBF74062A}"/>
          </ac:spMkLst>
        </pc:spChg>
        <pc:spChg chg="del">
          <ac:chgData name="渡辺 雅之" userId="fc500e18ba81363a" providerId="LiveId" clId="{DF42A0E5-8784-4841-852B-850919864CC6}" dt="2021-06-02T00:58:47.508" v="5" actId="478"/>
          <ac:spMkLst>
            <pc:docMk/>
            <pc:sldMk cId="3720913164" sldId="261"/>
            <ac:spMk id="76" creationId="{6F6E886E-D5A0-47DE-8D12-AFA9E7596E29}"/>
          </ac:spMkLst>
        </pc:spChg>
        <pc:spChg chg="del">
          <ac:chgData name="渡辺 雅之" userId="fc500e18ba81363a" providerId="LiveId" clId="{DF42A0E5-8784-4841-852B-850919864CC6}" dt="2021-06-02T00:58:47.508" v="5" actId="478"/>
          <ac:spMkLst>
            <pc:docMk/>
            <pc:sldMk cId="3720913164" sldId="261"/>
            <ac:spMk id="77" creationId="{76CC5EFA-A3BE-4223-A0C0-A9A460AF0E8F}"/>
          </ac:spMkLst>
        </pc:spChg>
        <pc:spChg chg="del">
          <ac:chgData name="渡辺 雅之" userId="fc500e18ba81363a" providerId="LiveId" clId="{DF42A0E5-8784-4841-852B-850919864CC6}" dt="2021-06-02T00:58:47.508" v="5" actId="478"/>
          <ac:spMkLst>
            <pc:docMk/>
            <pc:sldMk cId="3720913164" sldId="261"/>
            <ac:spMk id="80" creationId="{43604159-B020-4FC7-8A0E-A400DC7DA817}"/>
          </ac:spMkLst>
        </pc:spChg>
        <pc:spChg chg="del">
          <ac:chgData name="渡辺 雅之" userId="fc500e18ba81363a" providerId="LiveId" clId="{DF42A0E5-8784-4841-852B-850919864CC6}" dt="2021-06-02T00:58:47.508" v="5" actId="478"/>
          <ac:spMkLst>
            <pc:docMk/>
            <pc:sldMk cId="3720913164" sldId="261"/>
            <ac:spMk id="81" creationId="{1B808404-EAF2-4FAC-BD65-79026F9B0A10}"/>
          </ac:spMkLst>
        </pc:spChg>
        <pc:spChg chg="del">
          <ac:chgData name="渡辺 雅之" userId="fc500e18ba81363a" providerId="LiveId" clId="{DF42A0E5-8784-4841-852B-850919864CC6}" dt="2021-06-02T00:58:47.508" v="5" actId="478"/>
          <ac:spMkLst>
            <pc:docMk/>
            <pc:sldMk cId="3720913164" sldId="261"/>
            <ac:spMk id="82" creationId="{E448D3DE-7E4E-4D91-88B4-41249EA419D7}"/>
          </ac:spMkLst>
        </pc:spChg>
        <pc:grpChg chg="add del mod">
          <ac:chgData name="渡辺 雅之" userId="fc500e18ba81363a" providerId="LiveId" clId="{DF42A0E5-8784-4841-852B-850919864CC6}" dt="2021-06-02T00:59:40.494" v="17" actId="165"/>
          <ac:grpSpMkLst>
            <pc:docMk/>
            <pc:sldMk cId="3720913164" sldId="261"/>
            <ac:grpSpMk id="2" creationId="{1DFF2FF3-7320-482C-987C-B9A5233B89A4}"/>
          </ac:grpSpMkLst>
        </pc:grpChg>
        <pc:grpChg chg="add mod">
          <ac:chgData name="渡辺 雅之" userId="fc500e18ba81363a" providerId="LiveId" clId="{DF42A0E5-8784-4841-852B-850919864CC6}" dt="2021-06-02T01:15:23.284" v="353" actId="164"/>
          <ac:grpSpMkLst>
            <pc:docMk/>
            <pc:sldMk cId="3720913164" sldId="261"/>
            <ac:grpSpMk id="14" creationId="{67F6FADD-5230-483D-80EB-8367A0ACF784}"/>
          </ac:grpSpMkLst>
        </pc:grpChg>
        <pc:grpChg chg="add mod">
          <ac:chgData name="渡辺 雅之" userId="fc500e18ba81363a" providerId="LiveId" clId="{DF42A0E5-8784-4841-852B-850919864CC6}" dt="2021-06-02T01:15:28.940" v="354" actId="1076"/>
          <ac:grpSpMkLst>
            <pc:docMk/>
            <pc:sldMk cId="3720913164" sldId="261"/>
            <ac:grpSpMk id="15" creationId="{B5DDA7C2-D3EE-48B0-AC13-D36819072090}"/>
          </ac:grpSpMkLst>
        </pc:grpChg>
        <pc:picChg chg="del">
          <ac:chgData name="渡辺 雅之" userId="fc500e18ba81363a" providerId="LiveId" clId="{DF42A0E5-8784-4841-852B-850919864CC6}" dt="2021-06-02T00:58:32.390" v="3" actId="478"/>
          <ac:picMkLst>
            <pc:docMk/>
            <pc:sldMk cId="3720913164" sldId="261"/>
            <ac:picMk id="7" creationId="{D6C26FAD-B2BB-468C-B5AF-01AD6E43D3F4}"/>
          </ac:picMkLst>
        </pc:picChg>
        <pc:picChg chg="add mod">
          <ac:chgData name="渡辺 雅之" userId="fc500e18ba81363a" providerId="LiveId" clId="{DF42A0E5-8784-4841-852B-850919864CC6}" dt="2021-06-02T00:58:32.577" v="4"/>
          <ac:picMkLst>
            <pc:docMk/>
            <pc:sldMk cId="3720913164" sldId="261"/>
            <ac:picMk id="36" creationId="{F348A9D6-EC38-411A-9714-7019E21DEB34}"/>
          </ac:picMkLst>
        </pc:picChg>
        <pc:cxnChg chg="add mod topLvl">
          <ac:chgData name="渡辺 雅之" userId="fc500e18ba81363a" providerId="LiveId" clId="{DF42A0E5-8784-4841-852B-850919864CC6}" dt="2021-06-02T01:15:23.284" v="353" actId="164"/>
          <ac:cxnSpMkLst>
            <pc:docMk/>
            <pc:sldMk cId="3720913164" sldId="261"/>
            <ac:cxnSpMk id="48" creationId="{1B2D5AF9-E8E6-4D7E-9130-53AA1F14AF34}"/>
          </ac:cxnSpMkLst>
        </pc:cxnChg>
        <pc:cxnChg chg="del mod">
          <ac:chgData name="渡辺 雅之" userId="fc500e18ba81363a" providerId="LiveId" clId="{DF42A0E5-8784-4841-852B-850919864CC6}" dt="2021-06-02T00:58:47.508" v="5" actId="478"/>
          <ac:cxnSpMkLst>
            <pc:docMk/>
            <pc:sldMk cId="3720913164" sldId="261"/>
            <ac:cxnSpMk id="53" creationId="{3EEBADB1-36F3-44D5-B708-4DE2E4D6AD71}"/>
          </ac:cxnSpMkLst>
        </pc:cxnChg>
        <pc:cxnChg chg="add mod topLvl">
          <ac:chgData name="渡辺 雅之" userId="fc500e18ba81363a" providerId="LiveId" clId="{DF42A0E5-8784-4841-852B-850919864CC6}" dt="2021-06-02T01:15:23.284" v="353" actId="164"/>
          <ac:cxnSpMkLst>
            <pc:docMk/>
            <pc:sldMk cId="3720913164" sldId="261"/>
            <ac:cxnSpMk id="56" creationId="{5D4277F7-D0EF-4053-9D20-96A0BD68BA4A}"/>
          </ac:cxnSpMkLst>
        </pc:cxnChg>
        <pc:cxnChg chg="add mod">
          <ac:chgData name="渡辺 雅之" userId="fc500e18ba81363a" providerId="LiveId" clId="{DF42A0E5-8784-4841-852B-850919864CC6}" dt="2021-06-02T01:15:23.284" v="353" actId="164"/>
          <ac:cxnSpMkLst>
            <pc:docMk/>
            <pc:sldMk cId="3720913164" sldId="261"/>
            <ac:cxnSpMk id="64" creationId="{EBE34CEF-9696-4EEB-A13A-AF6A209FC277}"/>
          </ac:cxnSpMkLst>
        </pc:cxnChg>
        <pc:cxnChg chg="del mod">
          <ac:chgData name="渡辺 雅之" userId="fc500e18ba81363a" providerId="LiveId" clId="{DF42A0E5-8784-4841-852B-850919864CC6}" dt="2021-06-02T00:58:47.508" v="5" actId="478"/>
          <ac:cxnSpMkLst>
            <pc:docMk/>
            <pc:sldMk cId="3720913164" sldId="261"/>
            <ac:cxnSpMk id="70" creationId="{9838D452-C3EA-47A0-85FF-46BE380CCEF2}"/>
          </ac:cxnSpMkLst>
        </pc:cxnChg>
        <pc:cxnChg chg="del mod">
          <ac:chgData name="渡辺 雅之" userId="fc500e18ba81363a" providerId="LiveId" clId="{DF42A0E5-8784-4841-852B-850919864CC6}" dt="2021-06-02T00:58:47.508" v="5" actId="478"/>
          <ac:cxnSpMkLst>
            <pc:docMk/>
            <pc:sldMk cId="3720913164" sldId="261"/>
            <ac:cxnSpMk id="71" creationId="{09BE2417-DF07-483C-90F8-212FF109B6B1}"/>
          </ac:cxnSpMkLst>
        </pc:cxnChg>
        <pc:cxnChg chg="del mod">
          <ac:chgData name="渡辺 雅之" userId="fc500e18ba81363a" providerId="LiveId" clId="{DF42A0E5-8784-4841-852B-850919864CC6}" dt="2021-06-02T00:58:47.508" v="5" actId="478"/>
          <ac:cxnSpMkLst>
            <pc:docMk/>
            <pc:sldMk cId="3720913164" sldId="261"/>
            <ac:cxnSpMk id="74" creationId="{9C33052A-A5D9-468B-B10D-925D043D3318}"/>
          </ac:cxnSpMkLst>
        </pc:cxnChg>
        <pc:cxnChg chg="del mod">
          <ac:chgData name="渡辺 雅之" userId="fc500e18ba81363a" providerId="LiveId" clId="{DF42A0E5-8784-4841-852B-850919864CC6}" dt="2021-06-02T00:58:47.508" v="5" actId="478"/>
          <ac:cxnSpMkLst>
            <pc:docMk/>
            <pc:sldMk cId="3720913164" sldId="261"/>
            <ac:cxnSpMk id="79" creationId="{1CDC99CF-8A21-4AC6-9936-2A8ABF27771B}"/>
          </ac:cxnSpMkLst>
        </pc:cxnChg>
        <pc:cxnChg chg="del mod">
          <ac:chgData name="渡辺 雅之" userId="fc500e18ba81363a" providerId="LiveId" clId="{DF42A0E5-8784-4841-852B-850919864CC6}" dt="2021-06-02T00:58:47.508" v="5" actId="478"/>
          <ac:cxnSpMkLst>
            <pc:docMk/>
            <pc:sldMk cId="3720913164" sldId="261"/>
            <ac:cxnSpMk id="83" creationId="{7A699B49-0325-421D-864C-15E044A571A0}"/>
          </ac:cxnSpMkLst>
        </pc:cxnChg>
        <pc:cxnChg chg="del mod">
          <ac:chgData name="渡辺 雅之" userId="fc500e18ba81363a" providerId="LiveId" clId="{DF42A0E5-8784-4841-852B-850919864CC6}" dt="2021-06-02T00:58:47.508" v="5" actId="478"/>
          <ac:cxnSpMkLst>
            <pc:docMk/>
            <pc:sldMk cId="3720913164" sldId="261"/>
            <ac:cxnSpMk id="84" creationId="{75687240-898F-4951-8122-C245823DB5D0}"/>
          </ac:cxnSpMkLst>
        </pc:cxnChg>
      </pc:sldChg>
      <pc:sldChg chg="addSp delSp modSp mod">
        <pc:chgData name="渡辺 雅之" userId="fc500e18ba81363a" providerId="LiveId" clId="{DF42A0E5-8784-4841-852B-850919864CC6}" dt="2021-06-02T01:24:51.857" v="401" actId="6549"/>
        <pc:sldMkLst>
          <pc:docMk/>
          <pc:sldMk cId="3216231713" sldId="262"/>
        </pc:sldMkLst>
        <pc:spChg chg="mod">
          <ac:chgData name="渡辺 雅之" userId="fc500e18ba81363a" providerId="LiveId" clId="{DF42A0E5-8784-4841-852B-850919864CC6}" dt="2021-06-02T01:21:25.794" v="376" actId="6549"/>
          <ac:spMkLst>
            <pc:docMk/>
            <pc:sldMk cId="3216231713" sldId="262"/>
            <ac:spMk id="3" creationId="{9AF8F6DA-8EC3-4F26-ACC2-BD366CB91E0F}"/>
          </ac:spMkLst>
        </pc:spChg>
        <pc:spChg chg="mod">
          <ac:chgData name="渡辺 雅之" userId="fc500e18ba81363a" providerId="LiveId" clId="{DF42A0E5-8784-4841-852B-850919864CC6}" dt="2021-06-02T01:24:51.857" v="401" actId="6549"/>
          <ac:spMkLst>
            <pc:docMk/>
            <pc:sldMk cId="3216231713" sldId="262"/>
            <ac:spMk id="4" creationId="{C516FE77-EFE9-49E7-9D15-73E89BA2D180}"/>
          </ac:spMkLst>
        </pc:spChg>
        <pc:picChg chg="add mod">
          <ac:chgData name="渡辺 雅之" userId="fc500e18ba81363a" providerId="LiveId" clId="{DF42A0E5-8784-4841-852B-850919864CC6}" dt="2021-06-02T00:58:30.158" v="2" actId="1076"/>
          <ac:picMkLst>
            <pc:docMk/>
            <pc:sldMk cId="3216231713" sldId="262"/>
            <ac:picMk id="6" creationId="{9F5050FF-31EF-4ED7-AA4D-B01F22D4FB4B}"/>
          </ac:picMkLst>
        </pc:picChg>
        <pc:picChg chg="del">
          <ac:chgData name="渡辺 雅之" userId="fc500e18ba81363a" providerId="LiveId" clId="{DF42A0E5-8784-4841-852B-850919864CC6}" dt="2021-06-02T00:58:25.094" v="1" actId="478"/>
          <ac:picMkLst>
            <pc:docMk/>
            <pc:sldMk cId="3216231713" sldId="262"/>
            <ac:picMk id="9" creationId="{68D0DC3E-C016-463A-807E-65E7EBDD32B3}"/>
          </ac:picMkLst>
        </pc:picChg>
      </pc:sldChg>
    </pc:docChg>
  </pc:docChgLst>
  <pc:docChgLst>
    <pc:chgData name="渡辺 雅之" userId="fc500e18ba81363a" providerId="LiveId" clId="{E1768B43-B131-4947-B1A1-6A3EB018ABB1}"/>
    <pc:docChg chg="undo custSel modSld">
      <pc:chgData name="渡辺 雅之" userId="fc500e18ba81363a" providerId="LiveId" clId="{E1768B43-B131-4947-B1A1-6A3EB018ABB1}" dt="2021-08-13T08:03:48.686" v="260" actId="20577"/>
      <pc:docMkLst>
        <pc:docMk/>
      </pc:docMkLst>
      <pc:sldChg chg="addSp delSp modSp mod">
        <pc:chgData name="渡辺 雅之" userId="fc500e18ba81363a" providerId="LiveId" clId="{E1768B43-B131-4947-B1A1-6A3EB018ABB1}" dt="2021-08-13T07:52:59.991" v="123" actId="122"/>
        <pc:sldMkLst>
          <pc:docMk/>
          <pc:sldMk cId="3720913164" sldId="261"/>
        </pc:sldMkLst>
        <pc:spChg chg="add mod topLvl">
          <ac:chgData name="渡辺 雅之" userId="fc500e18ba81363a" providerId="LiveId" clId="{E1768B43-B131-4947-B1A1-6A3EB018ABB1}" dt="2021-08-13T07:49:54.073" v="89" actId="207"/>
          <ac:spMkLst>
            <pc:docMk/>
            <pc:sldMk cId="3720913164" sldId="261"/>
            <ac:spMk id="26" creationId="{7C477066-7342-4583-87BD-7EC5260D3742}"/>
          </ac:spMkLst>
        </pc:spChg>
        <pc:spChg chg="add mod topLvl">
          <ac:chgData name="渡辺 雅之" userId="fc500e18ba81363a" providerId="LiveId" clId="{E1768B43-B131-4947-B1A1-6A3EB018ABB1}" dt="2021-08-13T07:50:16.705" v="91" actId="207"/>
          <ac:spMkLst>
            <pc:docMk/>
            <pc:sldMk cId="3720913164" sldId="261"/>
            <ac:spMk id="27" creationId="{7D4020CB-A6AE-4370-92DF-91E8E7A4F37F}"/>
          </ac:spMkLst>
        </pc:spChg>
        <pc:spChg chg="add mod">
          <ac:chgData name="渡辺 雅之" userId="fc500e18ba81363a" providerId="LiveId" clId="{E1768B43-B131-4947-B1A1-6A3EB018ABB1}" dt="2021-08-13T07:48:01.105" v="69" actId="12788"/>
          <ac:spMkLst>
            <pc:docMk/>
            <pc:sldMk cId="3720913164" sldId="261"/>
            <ac:spMk id="28" creationId="{1E7BA487-D449-4542-B070-18BCCAE3293D}"/>
          </ac:spMkLst>
        </pc:spChg>
        <pc:spChg chg="add mod">
          <ac:chgData name="渡辺 雅之" userId="fc500e18ba81363a" providerId="LiveId" clId="{E1768B43-B131-4947-B1A1-6A3EB018ABB1}" dt="2021-08-13T07:45:26.727" v="20" actId="113"/>
          <ac:spMkLst>
            <pc:docMk/>
            <pc:sldMk cId="3720913164" sldId="261"/>
            <ac:spMk id="29" creationId="{B75E4C4B-EA27-4039-B806-3CB24E4D212F}"/>
          </ac:spMkLst>
        </pc:spChg>
        <pc:spChg chg="add mod">
          <ac:chgData name="渡辺 雅之" userId="fc500e18ba81363a" providerId="LiveId" clId="{E1768B43-B131-4947-B1A1-6A3EB018ABB1}" dt="2021-08-13T07:50:23.474" v="92" actId="208"/>
          <ac:spMkLst>
            <pc:docMk/>
            <pc:sldMk cId="3720913164" sldId="261"/>
            <ac:spMk id="30" creationId="{0A996F2E-559B-480C-81E7-E34E87FE2A4A}"/>
          </ac:spMkLst>
        </pc:spChg>
        <pc:spChg chg="add mod">
          <ac:chgData name="渡辺 雅之" userId="fc500e18ba81363a" providerId="LiveId" clId="{E1768B43-B131-4947-B1A1-6A3EB018ABB1}" dt="2021-08-13T07:50:23.474" v="92" actId="208"/>
          <ac:spMkLst>
            <pc:docMk/>
            <pc:sldMk cId="3720913164" sldId="261"/>
            <ac:spMk id="31" creationId="{083B6296-F020-4A7E-B5A5-B6A2446FBEB8}"/>
          </ac:spMkLst>
        </pc:spChg>
        <pc:spChg chg="add mod">
          <ac:chgData name="渡辺 雅之" userId="fc500e18ba81363a" providerId="LiveId" clId="{E1768B43-B131-4947-B1A1-6A3EB018ABB1}" dt="2021-08-13T07:50:23.474" v="92" actId="208"/>
          <ac:spMkLst>
            <pc:docMk/>
            <pc:sldMk cId="3720913164" sldId="261"/>
            <ac:spMk id="32" creationId="{1AEF0663-4B46-400A-B084-2DA7DD4E533C}"/>
          </ac:spMkLst>
        </pc:spChg>
        <pc:spChg chg="add mod">
          <ac:chgData name="渡辺 雅之" userId="fc500e18ba81363a" providerId="LiveId" clId="{E1768B43-B131-4947-B1A1-6A3EB018ABB1}" dt="2021-08-13T07:52:59.991" v="123" actId="122"/>
          <ac:spMkLst>
            <pc:docMk/>
            <pc:sldMk cId="3720913164" sldId="261"/>
            <ac:spMk id="33" creationId="{699B4876-C609-40B4-8390-495365F1BB52}"/>
          </ac:spMkLst>
        </pc:spChg>
        <pc:spChg chg="add mod">
          <ac:chgData name="渡辺 雅之" userId="fc500e18ba81363a" providerId="LiveId" clId="{E1768B43-B131-4947-B1A1-6A3EB018ABB1}" dt="2021-08-13T07:52:35.234" v="119" actId="207"/>
          <ac:spMkLst>
            <pc:docMk/>
            <pc:sldMk cId="3720913164" sldId="261"/>
            <ac:spMk id="34" creationId="{E48CE41F-3708-4FBF-9A6D-63A88C2FBE1B}"/>
          </ac:spMkLst>
        </pc:spChg>
        <pc:spChg chg="add mod topLvl">
          <ac:chgData name="渡辺 雅之" userId="fc500e18ba81363a" providerId="LiveId" clId="{E1768B43-B131-4947-B1A1-6A3EB018ABB1}" dt="2021-08-13T07:50:23.474" v="92" actId="208"/>
          <ac:spMkLst>
            <pc:docMk/>
            <pc:sldMk cId="3720913164" sldId="261"/>
            <ac:spMk id="35" creationId="{DA15856A-E481-410E-AEC0-C8677C209E22}"/>
          </ac:spMkLst>
        </pc:spChg>
        <pc:spChg chg="add mod topLvl">
          <ac:chgData name="渡辺 雅之" userId="fc500e18ba81363a" providerId="LiveId" clId="{E1768B43-B131-4947-B1A1-6A3EB018ABB1}" dt="2021-08-13T07:50:23.474" v="92" actId="208"/>
          <ac:spMkLst>
            <pc:docMk/>
            <pc:sldMk cId="3720913164" sldId="261"/>
            <ac:spMk id="37" creationId="{0BC5E43A-BC1A-4982-8C35-E9A017AD05B4}"/>
          </ac:spMkLst>
        </pc:spChg>
        <pc:spChg chg="add del mod">
          <ac:chgData name="渡辺 雅之" userId="fc500e18ba81363a" providerId="LiveId" clId="{E1768B43-B131-4947-B1A1-6A3EB018ABB1}" dt="2021-08-13T07:47:36.691" v="56" actId="478"/>
          <ac:spMkLst>
            <pc:docMk/>
            <pc:sldMk cId="3720913164" sldId="261"/>
            <ac:spMk id="38" creationId="{0101D43E-456E-4000-B62E-ACA9B33529CB}"/>
          </ac:spMkLst>
        </pc:spChg>
        <pc:spChg chg="del">
          <ac:chgData name="渡辺 雅之" userId="fc500e18ba81363a" providerId="LiveId" clId="{E1768B43-B131-4947-B1A1-6A3EB018ABB1}" dt="2021-08-13T07:43:33.773" v="5" actId="478"/>
          <ac:spMkLst>
            <pc:docMk/>
            <pc:sldMk cId="3720913164" sldId="261"/>
            <ac:spMk id="42" creationId="{4301EFBF-CB14-4AFB-8322-7C4DB2C96A49}"/>
          </ac:spMkLst>
        </pc:spChg>
        <pc:spChg chg="add del mod">
          <ac:chgData name="渡辺 雅之" userId="fc500e18ba81363a" providerId="LiveId" clId="{E1768B43-B131-4947-B1A1-6A3EB018ABB1}" dt="2021-08-13T07:45:55.173" v="30" actId="478"/>
          <ac:spMkLst>
            <pc:docMk/>
            <pc:sldMk cId="3720913164" sldId="261"/>
            <ac:spMk id="46" creationId="{9D8F7345-2ED9-4A0A-9BBE-1A705F7B9041}"/>
          </ac:spMkLst>
        </pc:spChg>
        <pc:spChg chg="add del mod">
          <ac:chgData name="渡辺 雅之" userId="fc500e18ba81363a" providerId="LiveId" clId="{E1768B43-B131-4947-B1A1-6A3EB018ABB1}" dt="2021-08-13T07:45:55.198" v="32"/>
          <ac:spMkLst>
            <pc:docMk/>
            <pc:sldMk cId="3720913164" sldId="261"/>
            <ac:spMk id="47" creationId="{22733DD1-FBC5-493E-B164-FB7FD90F8967}"/>
          </ac:spMkLst>
        </pc:spChg>
        <pc:spChg chg="add mod">
          <ac:chgData name="渡辺 雅之" userId="fc500e18ba81363a" providerId="LiveId" clId="{E1768B43-B131-4947-B1A1-6A3EB018ABB1}" dt="2021-08-13T07:51:43.456" v="110" actId="1036"/>
          <ac:spMkLst>
            <pc:docMk/>
            <pc:sldMk cId="3720913164" sldId="261"/>
            <ac:spMk id="49" creationId="{F6ABB5D9-7DF4-4F28-9FB1-9448F8144E8B}"/>
          </ac:spMkLst>
        </pc:spChg>
        <pc:spChg chg="add mod">
          <ac:chgData name="渡辺 雅之" userId="fc500e18ba81363a" providerId="LiveId" clId="{E1768B43-B131-4947-B1A1-6A3EB018ABB1}" dt="2021-08-13T07:51:28.204" v="104" actId="1076"/>
          <ac:spMkLst>
            <pc:docMk/>
            <pc:sldMk cId="3720913164" sldId="261"/>
            <ac:spMk id="51" creationId="{2F3FCED0-8D56-40E9-8745-F32EB03407B7}"/>
          </ac:spMkLst>
        </pc:spChg>
        <pc:spChg chg="add mod">
          <ac:chgData name="渡辺 雅之" userId="fc500e18ba81363a" providerId="LiveId" clId="{E1768B43-B131-4947-B1A1-6A3EB018ABB1}" dt="2021-08-13T07:50:46.612" v="98" actId="1076"/>
          <ac:spMkLst>
            <pc:docMk/>
            <pc:sldMk cId="3720913164" sldId="261"/>
            <ac:spMk id="57" creationId="{42DFAB04-2F1E-4AD4-9FAF-62414DBE00DC}"/>
          </ac:spMkLst>
        </pc:spChg>
        <pc:grpChg chg="add del mod">
          <ac:chgData name="渡辺 雅之" userId="fc500e18ba81363a" providerId="LiveId" clId="{E1768B43-B131-4947-B1A1-6A3EB018ABB1}" dt="2021-08-13T07:49:43.835" v="87" actId="165"/>
          <ac:grpSpMkLst>
            <pc:docMk/>
            <pc:sldMk cId="3720913164" sldId="261"/>
            <ac:grpSpMk id="2" creationId="{8A8C8496-9BEC-4646-A928-061A5654DAB4}"/>
          </ac:grpSpMkLst>
        </pc:grpChg>
        <pc:grpChg chg="add del mod">
          <ac:chgData name="渡辺 雅之" userId="fc500e18ba81363a" providerId="LiveId" clId="{E1768B43-B131-4947-B1A1-6A3EB018ABB1}" dt="2021-08-13T07:49:43.835" v="87" actId="165"/>
          <ac:grpSpMkLst>
            <pc:docMk/>
            <pc:sldMk cId="3720913164" sldId="261"/>
            <ac:grpSpMk id="3" creationId="{3860FC34-57F0-4AB1-81F4-420B97213891}"/>
          </ac:grpSpMkLst>
        </pc:grpChg>
        <pc:grpChg chg="del">
          <ac:chgData name="渡辺 雅之" userId="fc500e18ba81363a" providerId="LiveId" clId="{E1768B43-B131-4947-B1A1-6A3EB018ABB1}" dt="2021-08-13T07:43:33.773" v="5" actId="478"/>
          <ac:grpSpMkLst>
            <pc:docMk/>
            <pc:sldMk cId="3720913164" sldId="261"/>
            <ac:grpSpMk id="15" creationId="{B5DDA7C2-D3EE-48B0-AC13-D36819072090}"/>
          </ac:grpSpMkLst>
        </pc:grpChg>
        <pc:picChg chg="add mod">
          <ac:chgData name="渡辺 雅之" userId="fc500e18ba81363a" providerId="LiveId" clId="{E1768B43-B131-4947-B1A1-6A3EB018ABB1}" dt="2021-08-13T07:43:07.835" v="4"/>
          <ac:picMkLst>
            <pc:docMk/>
            <pc:sldMk cId="3720913164" sldId="261"/>
            <ac:picMk id="25" creationId="{7AFF1F3E-AF42-432A-AD49-465F82679823}"/>
          </ac:picMkLst>
        </pc:picChg>
        <pc:picChg chg="del">
          <ac:chgData name="渡辺 雅之" userId="fc500e18ba81363a" providerId="LiveId" clId="{E1768B43-B131-4947-B1A1-6A3EB018ABB1}" dt="2021-08-13T07:43:07.624" v="3" actId="478"/>
          <ac:picMkLst>
            <pc:docMk/>
            <pc:sldMk cId="3720913164" sldId="261"/>
            <ac:picMk id="36" creationId="{F348A9D6-EC38-411A-9714-7019E21DEB34}"/>
          </ac:picMkLst>
        </pc:picChg>
        <pc:cxnChg chg="add mod">
          <ac:chgData name="渡辺 雅之" userId="fc500e18ba81363a" providerId="LiveId" clId="{E1768B43-B131-4947-B1A1-6A3EB018ABB1}" dt="2021-08-13T07:51:43.456" v="110" actId="1036"/>
          <ac:cxnSpMkLst>
            <pc:docMk/>
            <pc:sldMk cId="3720913164" sldId="261"/>
            <ac:cxnSpMk id="53" creationId="{28B8C536-5AED-42CA-B5EE-FA43DF8D8073}"/>
          </ac:cxnSpMkLst>
        </pc:cxnChg>
      </pc:sldChg>
      <pc:sldChg chg="addSp delSp modSp mod">
        <pc:chgData name="渡辺 雅之" userId="fc500e18ba81363a" providerId="LiveId" clId="{E1768B43-B131-4947-B1A1-6A3EB018ABB1}" dt="2021-08-13T08:03:48.686" v="260" actId="20577"/>
        <pc:sldMkLst>
          <pc:docMk/>
          <pc:sldMk cId="3216231713" sldId="262"/>
        </pc:sldMkLst>
        <pc:spChg chg="mod">
          <ac:chgData name="渡辺 雅之" userId="fc500e18ba81363a" providerId="LiveId" clId="{E1768B43-B131-4947-B1A1-6A3EB018ABB1}" dt="2021-08-13T08:00:50.547" v="218" actId="14100"/>
          <ac:spMkLst>
            <pc:docMk/>
            <pc:sldMk cId="3216231713" sldId="262"/>
            <ac:spMk id="3" creationId="{9AF8F6DA-8EC3-4F26-ACC2-BD366CB91E0F}"/>
          </ac:spMkLst>
        </pc:spChg>
        <pc:spChg chg="mod">
          <ac:chgData name="渡辺 雅之" userId="fc500e18ba81363a" providerId="LiveId" clId="{E1768B43-B131-4947-B1A1-6A3EB018ABB1}" dt="2021-08-13T08:03:48.686" v="260" actId="20577"/>
          <ac:spMkLst>
            <pc:docMk/>
            <pc:sldMk cId="3216231713" sldId="262"/>
            <ac:spMk id="4" creationId="{C516FE77-EFE9-49E7-9D15-73E89BA2D180}"/>
          </ac:spMkLst>
        </pc:spChg>
        <pc:picChg chg="del">
          <ac:chgData name="渡辺 雅之" userId="fc500e18ba81363a" providerId="LiveId" clId="{E1768B43-B131-4947-B1A1-6A3EB018ABB1}" dt="2021-08-13T07:42:56.029" v="1" actId="478"/>
          <ac:picMkLst>
            <pc:docMk/>
            <pc:sldMk cId="3216231713" sldId="262"/>
            <ac:picMk id="6" creationId="{9F5050FF-31EF-4ED7-AA4D-B01F22D4FB4B}"/>
          </ac:picMkLst>
        </pc:picChg>
        <pc:picChg chg="add mod">
          <ac:chgData name="渡辺 雅之" userId="fc500e18ba81363a" providerId="LiveId" clId="{E1768B43-B131-4947-B1A1-6A3EB018ABB1}" dt="2021-08-13T07:42:58.645" v="2" actId="1076"/>
          <ac:picMkLst>
            <pc:docMk/>
            <pc:sldMk cId="3216231713" sldId="262"/>
            <ac:picMk id="7" creationId="{5541741A-6DAA-460E-ACB7-56EF03EE0D0E}"/>
          </ac:picMkLst>
        </pc:picChg>
      </pc:sldChg>
    </pc:docChg>
  </pc:docChgLst>
  <pc:docChgLst>
    <pc:chgData name="渡辺 雅之" userId="fc500e18ba81363a" providerId="LiveId" clId="{B23DA593-9EF5-4BD6-97B5-18641B6EB72F}"/>
    <pc:docChg chg="undo redo custSel addSld delSld modSld addMainMaster delMainMaster modMainMaster">
      <pc:chgData name="渡辺 雅之" userId="fc500e18ba81363a" providerId="LiveId" clId="{B23DA593-9EF5-4BD6-97B5-18641B6EB72F}" dt="2020-10-22T07:48:51.445" v="745" actId="14734"/>
      <pc:docMkLst>
        <pc:docMk/>
      </pc:docMkLst>
      <pc:sldChg chg="addSp delSp modSp mod">
        <pc:chgData name="渡辺 雅之" userId="fc500e18ba81363a" providerId="LiveId" clId="{B23DA593-9EF5-4BD6-97B5-18641B6EB72F}" dt="2020-10-22T07:45:36.696" v="720" actId="20577"/>
        <pc:sldMkLst>
          <pc:docMk/>
          <pc:sldMk cId="2577997716" sldId="259"/>
        </pc:sldMkLst>
        <pc:spChg chg="del">
          <ac:chgData name="渡辺 雅之" userId="fc500e18ba81363a" providerId="LiveId" clId="{B23DA593-9EF5-4BD6-97B5-18641B6EB72F}" dt="2020-10-20T04:34:06.921" v="0" actId="478"/>
          <ac:spMkLst>
            <pc:docMk/>
            <pc:sldMk cId="2577997716" sldId="259"/>
            <ac:spMk id="4" creationId="{D5288D7A-6581-49FB-93A6-AC0A6AFB1ADC}"/>
          </ac:spMkLst>
        </pc:spChg>
        <pc:spChg chg="add del">
          <ac:chgData name="渡辺 雅之" userId="fc500e18ba81363a" providerId="LiveId" clId="{B23DA593-9EF5-4BD6-97B5-18641B6EB72F}" dt="2020-10-20T04:48:26.694" v="9" actId="22"/>
          <ac:spMkLst>
            <pc:docMk/>
            <pc:sldMk cId="2577997716" sldId="259"/>
            <ac:spMk id="6" creationId="{EE4CFB8E-AF36-4826-B530-DC63C950FFF3}"/>
          </ac:spMkLst>
        </pc:spChg>
        <pc:spChg chg="add del">
          <ac:chgData name="渡辺 雅之" userId="fc500e18ba81363a" providerId="LiveId" clId="{B23DA593-9EF5-4BD6-97B5-18641B6EB72F}" dt="2020-10-20T05:00:58.077" v="17" actId="22"/>
          <ac:spMkLst>
            <pc:docMk/>
            <pc:sldMk cId="2577997716" sldId="259"/>
            <ac:spMk id="10" creationId="{24AE7455-C1FE-495A-8041-B0A3166B4695}"/>
          </ac:spMkLst>
        </pc:spChg>
        <pc:spChg chg="add del">
          <ac:chgData name="渡辺 雅之" userId="fc500e18ba81363a" providerId="LiveId" clId="{B23DA593-9EF5-4BD6-97B5-18641B6EB72F}" dt="2020-10-20T05:01:45.633" v="23" actId="22"/>
          <ac:spMkLst>
            <pc:docMk/>
            <pc:sldMk cId="2577997716" sldId="259"/>
            <ac:spMk id="14" creationId="{FED6CED2-82D6-404B-8A67-C4E0EE2EC2FB}"/>
          </ac:spMkLst>
        </pc:spChg>
        <pc:spChg chg="add del">
          <ac:chgData name="渡辺 雅之" userId="fc500e18ba81363a" providerId="LiveId" clId="{B23DA593-9EF5-4BD6-97B5-18641B6EB72F}" dt="2020-10-20T05:02:19.696" v="29" actId="22"/>
          <ac:spMkLst>
            <pc:docMk/>
            <pc:sldMk cId="2577997716" sldId="259"/>
            <ac:spMk id="18" creationId="{1E256CD9-3EB5-4CFE-9E98-A1CD69FC3357}"/>
          </ac:spMkLst>
        </pc:spChg>
        <pc:spChg chg="add del">
          <ac:chgData name="渡辺 雅之" userId="fc500e18ba81363a" providerId="LiveId" clId="{B23DA593-9EF5-4BD6-97B5-18641B6EB72F}" dt="2020-10-20T05:03:04.106" v="35" actId="22"/>
          <ac:spMkLst>
            <pc:docMk/>
            <pc:sldMk cId="2577997716" sldId="259"/>
            <ac:spMk id="22" creationId="{B88AD2DA-3C06-4BD8-93BA-5E43A0214264}"/>
          </ac:spMkLst>
        </pc:spChg>
        <pc:spChg chg="add del">
          <ac:chgData name="渡辺 雅之" userId="fc500e18ba81363a" providerId="LiveId" clId="{B23DA593-9EF5-4BD6-97B5-18641B6EB72F}" dt="2020-10-20T05:03:26.759" v="40" actId="22"/>
          <ac:spMkLst>
            <pc:docMk/>
            <pc:sldMk cId="2577997716" sldId="259"/>
            <ac:spMk id="26" creationId="{07E97494-4F5A-4DFE-B1F2-CE12724B7679}"/>
          </ac:spMkLst>
        </pc:spChg>
        <pc:spChg chg="add del">
          <ac:chgData name="渡辺 雅之" userId="fc500e18ba81363a" providerId="LiveId" clId="{B23DA593-9EF5-4BD6-97B5-18641B6EB72F}" dt="2020-10-20T05:04:28.759" v="50" actId="22"/>
          <ac:spMkLst>
            <pc:docMk/>
            <pc:sldMk cId="2577997716" sldId="259"/>
            <ac:spMk id="30" creationId="{D03F58BC-2948-4389-A2BE-45E043499629}"/>
          </ac:spMkLst>
        </pc:spChg>
        <pc:spChg chg="add del">
          <ac:chgData name="渡辺 雅之" userId="fc500e18ba81363a" providerId="LiveId" clId="{B23DA593-9EF5-4BD6-97B5-18641B6EB72F}" dt="2020-10-20T05:12:04.761" v="79" actId="22"/>
          <ac:spMkLst>
            <pc:docMk/>
            <pc:sldMk cId="2577997716" sldId="259"/>
            <ac:spMk id="35" creationId="{473C5611-B7C1-421E-AC17-24952B5FF3FE}"/>
          </ac:spMkLst>
        </pc:spChg>
        <pc:spChg chg="add del">
          <ac:chgData name="渡辺 雅之" userId="fc500e18ba81363a" providerId="LiveId" clId="{B23DA593-9EF5-4BD6-97B5-18641B6EB72F}" dt="2020-10-20T05:12:38.933" v="84" actId="22"/>
          <ac:spMkLst>
            <pc:docMk/>
            <pc:sldMk cId="2577997716" sldId="259"/>
            <ac:spMk id="39" creationId="{C2677856-06C2-47A9-9BCF-5402936F1A72}"/>
          </ac:spMkLst>
        </pc:spChg>
        <pc:spChg chg="add del">
          <ac:chgData name="渡辺 雅之" userId="fc500e18ba81363a" providerId="LiveId" clId="{B23DA593-9EF5-4BD6-97B5-18641B6EB72F}" dt="2020-10-20T05:13:23.831" v="88" actId="22"/>
          <ac:spMkLst>
            <pc:docMk/>
            <pc:sldMk cId="2577997716" sldId="259"/>
            <ac:spMk id="43" creationId="{9926864C-45BA-4987-9928-6C230C98F632}"/>
          </ac:spMkLst>
        </pc:spChg>
        <pc:spChg chg="add del">
          <ac:chgData name="渡辺 雅之" userId="fc500e18ba81363a" providerId="LiveId" clId="{B23DA593-9EF5-4BD6-97B5-18641B6EB72F}" dt="2020-10-20T05:13:57.706" v="95" actId="22"/>
          <ac:spMkLst>
            <pc:docMk/>
            <pc:sldMk cId="2577997716" sldId="259"/>
            <ac:spMk id="47" creationId="{4F19F170-71A6-4013-AFED-A3E337D16543}"/>
          </ac:spMkLst>
        </pc:spChg>
        <pc:spChg chg="add mod">
          <ac:chgData name="渡辺 雅之" userId="fc500e18ba81363a" providerId="LiveId" clId="{B23DA593-9EF5-4BD6-97B5-18641B6EB72F}" dt="2020-10-22T07:39:19.451" v="560" actId="20577"/>
          <ac:spMkLst>
            <pc:docMk/>
            <pc:sldMk cId="2577997716" sldId="259"/>
            <ac:spMk id="51" creationId="{40E98850-2D8E-49FD-AF02-57BDE1992410}"/>
          </ac:spMkLst>
        </pc:spChg>
        <pc:spChg chg="add mod">
          <ac:chgData name="渡辺 雅之" userId="fc500e18ba81363a" providerId="LiveId" clId="{B23DA593-9EF5-4BD6-97B5-18641B6EB72F}" dt="2020-10-22T07:45:36.696" v="720" actId="20577"/>
          <ac:spMkLst>
            <pc:docMk/>
            <pc:sldMk cId="2577997716" sldId="259"/>
            <ac:spMk id="53" creationId="{9325CD32-4E2A-4936-93C1-B5E738EDD482}"/>
          </ac:spMkLst>
        </pc:spChg>
        <pc:picChg chg="add del mod">
          <ac:chgData name="渡辺 雅之" userId="fc500e18ba81363a" providerId="LiveId" clId="{B23DA593-9EF5-4BD6-97B5-18641B6EB72F}" dt="2020-10-20T05:05:50.219" v="60" actId="478"/>
          <ac:picMkLst>
            <pc:docMk/>
            <pc:sldMk cId="2577997716" sldId="259"/>
            <ac:picMk id="2" creationId="{A7A4A547-7BFA-4916-A06C-406ABAFDA505}"/>
          </ac:picMkLst>
        </pc:picChg>
        <pc:picChg chg="del mod">
          <ac:chgData name="渡辺 雅之" userId="fc500e18ba81363a" providerId="LiveId" clId="{B23DA593-9EF5-4BD6-97B5-18641B6EB72F}" dt="2020-10-20T05:05:48.750" v="59" actId="478"/>
          <ac:picMkLst>
            <pc:docMk/>
            <pc:sldMk cId="2577997716" sldId="259"/>
            <ac:picMk id="5" creationId="{E93C8060-4334-4F0F-8F74-E4B5002396FC}"/>
          </ac:picMkLst>
        </pc:picChg>
        <pc:picChg chg="add del mod">
          <ac:chgData name="渡辺 雅之" userId="fc500e18ba81363a" providerId="LiveId" clId="{B23DA593-9EF5-4BD6-97B5-18641B6EB72F}" dt="2020-10-20T05:01:03.172" v="20" actId="478"/>
          <ac:picMkLst>
            <pc:docMk/>
            <pc:sldMk cId="2577997716" sldId="259"/>
            <ac:picMk id="8" creationId="{A3C9D2C1-1B9B-48D4-A793-0CB6373ED80F}"/>
          </ac:picMkLst>
        </pc:picChg>
        <pc:picChg chg="add del mod">
          <ac:chgData name="渡辺 雅之" userId="fc500e18ba81363a" providerId="LiveId" clId="{B23DA593-9EF5-4BD6-97B5-18641B6EB72F}" dt="2020-10-20T05:04:02.010" v="44" actId="478"/>
          <ac:picMkLst>
            <pc:docMk/>
            <pc:sldMk cId="2577997716" sldId="259"/>
            <ac:picMk id="12" creationId="{93E5936F-DCDE-41D6-AB71-2CC215BF1543}"/>
          </ac:picMkLst>
        </pc:picChg>
        <pc:picChg chg="add del mod">
          <ac:chgData name="渡辺 雅之" userId="fc500e18ba81363a" providerId="LiveId" clId="{B23DA593-9EF5-4BD6-97B5-18641B6EB72F}" dt="2020-10-20T05:04:02.793" v="45" actId="478"/>
          <ac:picMkLst>
            <pc:docMk/>
            <pc:sldMk cId="2577997716" sldId="259"/>
            <ac:picMk id="16" creationId="{8BE8AA5B-21F3-4636-8536-73E42AE97D65}"/>
          </ac:picMkLst>
        </pc:picChg>
        <pc:picChg chg="add del mod">
          <ac:chgData name="渡辺 雅之" userId="fc500e18ba81363a" providerId="LiveId" clId="{B23DA593-9EF5-4BD6-97B5-18641B6EB72F}" dt="2020-10-20T05:04:03.230" v="46" actId="478"/>
          <ac:picMkLst>
            <pc:docMk/>
            <pc:sldMk cId="2577997716" sldId="259"/>
            <ac:picMk id="20" creationId="{CF67203B-C0E4-4D4F-82E7-F3E20B2816E6}"/>
          </ac:picMkLst>
        </pc:picChg>
        <pc:picChg chg="add del mod">
          <ac:chgData name="渡辺 雅之" userId="fc500e18ba81363a" providerId="LiveId" clId="{B23DA593-9EF5-4BD6-97B5-18641B6EB72F}" dt="2020-10-20T05:04:04.825" v="47" actId="478"/>
          <ac:picMkLst>
            <pc:docMk/>
            <pc:sldMk cId="2577997716" sldId="259"/>
            <ac:picMk id="24" creationId="{D6FC91D9-BF1C-4C2B-BC7A-028D5189DA5A}"/>
          </ac:picMkLst>
        </pc:picChg>
        <pc:picChg chg="add del mod">
          <ac:chgData name="渡辺 雅之" userId="fc500e18ba81363a" providerId="LiveId" clId="{B23DA593-9EF5-4BD6-97B5-18641B6EB72F}" dt="2020-10-20T05:05:52.986" v="61" actId="478"/>
          <ac:picMkLst>
            <pc:docMk/>
            <pc:sldMk cId="2577997716" sldId="259"/>
            <ac:picMk id="28" creationId="{16260230-487A-4139-9D27-4846E6214DCD}"/>
          </ac:picMkLst>
        </pc:picChg>
        <pc:picChg chg="add del mod">
          <ac:chgData name="渡辺 雅之" userId="fc500e18ba81363a" providerId="LiveId" clId="{B23DA593-9EF5-4BD6-97B5-18641B6EB72F}" dt="2020-10-20T05:13:31.271" v="91" actId="478"/>
          <ac:picMkLst>
            <pc:docMk/>
            <pc:sldMk cId="2577997716" sldId="259"/>
            <ac:picMk id="32" creationId="{2F400D60-6285-437C-ABA5-4291611F6150}"/>
          </ac:picMkLst>
        </pc:picChg>
        <pc:picChg chg="add del mod">
          <ac:chgData name="渡辺 雅之" userId="fc500e18ba81363a" providerId="LiveId" clId="{B23DA593-9EF5-4BD6-97B5-18641B6EB72F}" dt="2020-10-20T05:07:20.560" v="66" actId="21"/>
          <ac:picMkLst>
            <pc:docMk/>
            <pc:sldMk cId="2577997716" sldId="259"/>
            <ac:picMk id="33" creationId="{9703A59E-24C1-441A-AF96-E9ADE775AB44}"/>
          </ac:picMkLst>
        </pc:picChg>
        <pc:picChg chg="add del mod">
          <ac:chgData name="渡辺 雅之" userId="fc500e18ba81363a" providerId="LiveId" clId="{B23DA593-9EF5-4BD6-97B5-18641B6EB72F}" dt="2020-10-20T05:14:05.525" v="99" actId="478"/>
          <ac:picMkLst>
            <pc:docMk/>
            <pc:sldMk cId="2577997716" sldId="259"/>
            <ac:picMk id="37" creationId="{3102671C-A48D-4475-900B-351B44701CE8}"/>
          </ac:picMkLst>
        </pc:picChg>
        <pc:picChg chg="add del mod">
          <ac:chgData name="渡辺 雅之" userId="fc500e18ba81363a" providerId="LiveId" clId="{B23DA593-9EF5-4BD6-97B5-18641B6EB72F}" dt="2020-10-20T05:13:31.834" v="92" actId="478"/>
          <ac:picMkLst>
            <pc:docMk/>
            <pc:sldMk cId="2577997716" sldId="259"/>
            <ac:picMk id="41" creationId="{C6004AA1-6108-42D4-8AC0-FBB28A105D37}"/>
          </ac:picMkLst>
        </pc:picChg>
        <pc:picChg chg="add mod">
          <ac:chgData name="渡辺 雅之" userId="fc500e18ba81363a" providerId="LiveId" clId="{B23DA593-9EF5-4BD6-97B5-18641B6EB72F}" dt="2020-10-20T05:19:01.153" v="174" actId="14100"/>
          <ac:picMkLst>
            <pc:docMk/>
            <pc:sldMk cId="2577997716" sldId="259"/>
            <ac:picMk id="45" creationId="{592E018C-32B7-4B38-870D-F5141FFC9CF6}"/>
          </ac:picMkLst>
        </pc:picChg>
        <pc:picChg chg="add del mod">
          <ac:chgData name="渡辺 雅之" userId="fc500e18ba81363a" providerId="LiveId" clId="{B23DA593-9EF5-4BD6-97B5-18641B6EB72F}" dt="2020-10-20T05:14:04.662" v="98" actId="478"/>
          <ac:picMkLst>
            <pc:docMk/>
            <pc:sldMk cId="2577997716" sldId="259"/>
            <ac:picMk id="49" creationId="{2350DA6E-182C-4DA9-A03B-46A7CE6E51E7}"/>
          </ac:picMkLst>
        </pc:picChg>
      </pc:sldChg>
      <pc:sldChg chg="delSp modSp add del mod">
        <pc:chgData name="渡辺 雅之" userId="fc500e18ba81363a" providerId="LiveId" clId="{B23DA593-9EF5-4BD6-97B5-18641B6EB72F}" dt="2020-10-20T05:39:54.653" v="385" actId="47"/>
        <pc:sldMkLst>
          <pc:docMk/>
          <pc:sldMk cId="997413922" sldId="260"/>
        </pc:sldMkLst>
        <pc:picChg chg="mod">
          <ac:chgData name="渡辺 雅之" userId="fc500e18ba81363a" providerId="LiveId" clId="{B23DA593-9EF5-4BD6-97B5-18641B6EB72F}" dt="2020-10-20T05:05:40.620" v="57" actId="1076"/>
          <ac:picMkLst>
            <pc:docMk/>
            <pc:sldMk cId="997413922" sldId="260"/>
            <ac:picMk id="2" creationId="{A7A4A547-7BFA-4916-A06C-406ABAFDA505}"/>
          </ac:picMkLst>
        </pc:picChg>
        <pc:picChg chg="mod">
          <ac:chgData name="渡辺 雅之" userId="fc500e18ba81363a" providerId="LiveId" clId="{B23DA593-9EF5-4BD6-97B5-18641B6EB72F}" dt="2020-10-20T05:05:43.186" v="58" actId="1076"/>
          <ac:picMkLst>
            <pc:docMk/>
            <pc:sldMk cId="997413922" sldId="260"/>
            <ac:picMk id="5" creationId="{E93C8060-4334-4F0F-8F74-E4B5002396FC}"/>
          </ac:picMkLst>
        </pc:picChg>
        <pc:picChg chg="del">
          <ac:chgData name="渡辺 雅之" userId="fc500e18ba81363a" providerId="LiveId" clId="{B23DA593-9EF5-4BD6-97B5-18641B6EB72F}" dt="2020-10-20T05:05:37.778" v="56" actId="478"/>
          <ac:picMkLst>
            <pc:docMk/>
            <pc:sldMk cId="997413922" sldId="260"/>
            <ac:picMk id="28" creationId="{16260230-487A-4139-9D27-4846E6214DCD}"/>
          </ac:picMkLst>
        </pc:picChg>
        <pc:picChg chg="del">
          <ac:chgData name="渡辺 雅之" userId="fc500e18ba81363a" providerId="LiveId" clId="{B23DA593-9EF5-4BD6-97B5-18641B6EB72F}" dt="2020-10-20T05:05:37.088" v="55" actId="478"/>
          <ac:picMkLst>
            <pc:docMk/>
            <pc:sldMk cId="997413922" sldId="260"/>
            <ac:picMk id="32" creationId="{2F400D60-6285-437C-ABA5-4291611F6150}"/>
          </ac:picMkLst>
        </pc:picChg>
      </pc:sldChg>
      <pc:sldChg chg="del">
        <pc:chgData name="渡辺 雅之" userId="fc500e18ba81363a" providerId="LiveId" clId="{B23DA593-9EF5-4BD6-97B5-18641B6EB72F}" dt="2020-10-20T04:34:12.713" v="3" actId="47"/>
        <pc:sldMkLst>
          <pc:docMk/>
          <pc:sldMk cId="3987324103" sldId="260"/>
        </pc:sldMkLst>
      </pc:sldChg>
      <pc:sldChg chg="del">
        <pc:chgData name="渡辺 雅之" userId="fc500e18ba81363a" providerId="LiveId" clId="{B23DA593-9EF5-4BD6-97B5-18641B6EB72F}" dt="2020-10-20T04:34:12.213" v="2" actId="47"/>
        <pc:sldMkLst>
          <pc:docMk/>
          <pc:sldMk cId="198248246" sldId="261"/>
        </pc:sldMkLst>
      </pc:sldChg>
      <pc:sldChg chg="addSp delSp modSp new mod">
        <pc:chgData name="渡辺 雅之" userId="fc500e18ba81363a" providerId="LiveId" clId="{B23DA593-9EF5-4BD6-97B5-18641B6EB72F}" dt="2020-10-22T07:48:51.445" v="745" actId="14734"/>
        <pc:sldMkLst>
          <pc:docMk/>
          <pc:sldMk cId="3720913164" sldId="261"/>
        </pc:sldMkLst>
        <pc:spChg chg="add mod">
          <ac:chgData name="渡辺 雅之" userId="fc500e18ba81363a" providerId="LiveId" clId="{B23DA593-9EF5-4BD6-97B5-18641B6EB72F}" dt="2020-10-20T05:40:08.395" v="386" actId="113"/>
          <ac:spMkLst>
            <pc:docMk/>
            <pc:sldMk cId="3720913164" sldId="261"/>
            <ac:spMk id="11" creationId="{FE9BB9E9-D9E7-42B8-9EC6-408B391ABFF3}"/>
          </ac:spMkLst>
        </pc:spChg>
        <pc:spChg chg="add mod">
          <ac:chgData name="渡辺 雅之" userId="fc500e18ba81363a" providerId="LiveId" clId="{B23DA593-9EF5-4BD6-97B5-18641B6EB72F}" dt="2020-10-20T05:40:10.803" v="387" actId="113"/>
          <ac:spMkLst>
            <pc:docMk/>
            <pc:sldMk cId="3720913164" sldId="261"/>
            <ac:spMk id="15" creationId="{03F3F790-E23B-433E-A034-3C618E1149E4}"/>
          </ac:spMkLst>
        </pc:spChg>
        <pc:graphicFrameChg chg="add mod modGraphic">
          <ac:chgData name="渡辺 雅之" userId="fc500e18ba81363a" providerId="LiveId" clId="{B23DA593-9EF5-4BD6-97B5-18641B6EB72F}" dt="2020-10-22T07:48:51.445" v="745" actId="14734"/>
          <ac:graphicFrameMkLst>
            <pc:docMk/>
            <pc:sldMk cId="3720913164" sldId="261"/>
            <ac:graphicFrameMk id="9" creationId="{693ACCFB-9B2C-4A15-B7FA-40CC3F3A6CAC}"/>
          </ac:graphicFrameMkLst>
        </pc:graphicFrameChg>
        <pc:graphicFrameChg chg="add del mod modGraphic">
          <ac:chgData name="渡辺 雅之" userId="fc500e18ba81363a" providerId="LiveId" clId="{B23DA593-9EF5-4BD6-97B5-18641B6EB72F}" dt="2020-10-20T05:36:25.177" v="350" actId="478"/>
          <ac:graphicFrameMkLst>
            <pc:docMk/>
            <pc:sldMk cId="3720913164" sldId="261"/>
            <ac:graphicFrameMk id="13" creationId="{4A3D6D57-82BF-4916-8830-126F6C17CF11}"/>
          </ac:graphicFrameMkLst>
        </pc:graphicFrameChg>
        <pc:graphicFrameChg chg="add del mod">
          <ac:chgData name="渡辺 雅之" userId="fc500e18ba81363a" providerId="LiveId" clId="{B23DA593-9EF5-4BD6-97B5-18641B6EB72F}" dt="2020-10-20T05:36:22.644" v="348"/>
          <ac:graphicFrameMkLst>
            <pc:docMk/>
            <pc:sldMk cId="3720913164" sldId="261"/>
            <ac:graphicFrameMk id="16" creationId="{FB80CE7A-8B91-4C8B-89F7-5AB09E9648A9}"/>
          </ac:graphicFrameMkLst>
        </pc:graphicFrameChg>
        <pc:graphicFrameChg chg="add mod modGraphic">
          <ac:chgData name="渡辺 雅之" userId="fc500e18ba81363a" providerId="LiveId" clId="{B23DA593-9EF5-4BD6-97B5-18641B6EB72F}" dt="2020-10-22T07:46:26.799" v="724"/>
          <ac:graphicFrameMkLst>
            <pc:docMk/>
            <pc:sldMk cId="3720913164" sldId="261"/>
            <ac:graphicFrameMk id="17" creationId="{11AABFCF-A248-4C61-9C9D-E2A5BF84FF8E}"/>
          </ac:graphicFrameMkLst>
        </pc:graphicFrameChg>
        <pc:picChg chg="add del">
          <ac:chgData name="渡辺 雅之" userId="fc500e18ba81363a" providerId="LiveId" clId="{B23DA593-9EF5-4BD6-97B5-18641B6EB72F}" dt="2020-10-20T05:19:16.015" v="177" actId="478"/>
          <ac:picMkLst>
            <pc:docMk/>
            <pc:sldMk cId="3720913164" sldId="261"/>
            <ac:picMk id="3" creationId="{287233F2-07D0-408D-A306-B500127B8C37}"/>
          </ac:picMkLst>
        </pc:picChg>
        <pc:picChg chg="add del">
          <ac:chgData name="渡辺 雅之" userId="fc500e18ba81363a" providerId="LiveId" clId="{B23DA593-9EF5-4BD6-97B5-18641B6EB72F}" dt="2020-10-20T05:19:15.002" v="176" actId="22"/>
          <ac:picMkLst>
            <pc:docMk/>
            <pc:sldMk cId="3720913164" sldId="261"/>
            <ac:picMk id="5" creationId="{BB1F765B-0186-491F-BB9E-037EF3A76264}"/>
          </ac:picMkLst>
        </pc:picChg>
        <pc:picChg chg="add">
          <ac:chgData name="渡辺 雅之" userId="fc500e18ba81363a" providerId="LiveId" clId="{B23DA593-9EF5-4BD6-97B5-18641B6EB72F}" dt="2020-10-20T05:19:16.362" v="178" actId="22"/>
          <ac:picMkLst>
            <pc:docMk/>
            <pc:sldMk cId="3720913164" sldId="261"/>
            <ac:picMk id="7" creationId="{189DF26A-6261-43C0-A070-0A7A3E8586AB}"/>
          </ac:picMkLst>
        </pc:picChg>
      </pc:sldChg>
      <pc:sldChg chg="del">
        <pc:chgData name="渡辺 雅之" userId="fc500e18ba81363a" providerId="LiveId" clId="{B23DA593-9EF5-4BD6-97B5-18641B6EB72F}" dt="2020-10-20T04:34:11.772" v="1" actId="47"/>
        <pc:sldMkLst>
          <pc:docMk/>
          <pc:sldMk cId="1930367053" sldId="262"/>
        </pc:sldMkLst>
      </pc:sldChg>
      <pc:sldMasterChg chg="addSp modSp mod modSldLayout">
        <pc:chgData name="渡辺 雅之" userId="fc500e18ba81363a" providerId="LiveId" clId="{B23DA593-9EF5-4BD6-97B5-18641B6EB72F}" dt="2020-10-20T05:22:23.750" v="202"/>
        <pc:sldMasterMkLst>
          <pc:docMk/>
          <pc:sldMasterMk cId="3760674495" sldId="2147483672"/>
        </pc:sldMasterMkLst>
        <pc:spChg chg="mod">
          <ac:chgData name="渡辺 雅之" userId="fc500e18ba81363a" providerId="LiveId" clId="{B23DA593-9EF5-4BD6-97B5-18641B6EB72F}" dt="2020-10-20T05:21:58.489" v="201" actId="2711"/>
          <ac:spMkLst>
            <pc:docMk/>
            <pc:sldMasterMk cId="3760674495" sldId="2147483672"/>
            <ac:spMk id="4" creationId="{1F4D091C-763F-4EBB-851C-051A4F943B55}"/>
          </ac:spMkLst>
        </pc:spChg>
        <pc:picChg chg="add mod">
          <ac:chgData name="渡辺 雅之" userId="fc500e18ba81363a" providerId="LiveId" clId="{B23DA593-9EF5-4BD6-97B5-18641B6EB72F}" dt="2020-10-20T05:21:40.871" v="199" actId="1076"/>
          <ac:picMkLst>
            <pc:docMk/>
            <pc:sldMasterMk cId="3760674495" sldId="2147483672"/>
            <ac:picMk id="3" creationId="{2A954722-D371-4C9A-9572-FB99153A8B73}"/>
          </ac:picMkLst>
        </pc:picChg>
        <pc:sldLayoutChg chg="addSp delSp modSp mod">
          <pc:chgData name="渡辺 雅之" userId="fc500e18ba81363a" providerId="LiveId" clId="{B23DA593-9EF5-4BD6-97B5-18641B6EB72F}" dt="2020-10-20T05:22:23.750" v="202"/>
          <pc:sldLayoutMkLst>
            <pc:docMk/>
            <pc:sldMasterMk cId="3760674495" sldId="2147483672"/>
            <pc:sldLayoutMk cId="1836747730" sldId="2147483679"/>
          </pc:sldLayoutMkLst>
          <pc:spChg chg="add mod">
            <ac:chgData name="渡辺 雅之" userId="fc500e18ba81363a" providerId="LiveId" clId="{B23DA593-9EF5-4BD6-97B5-18641B6EB72F}" dt="2020-10-20T05:22:23.750" v="202"/>
            <ac:spMkLst>
              <pc:docMk/>
              <pc:sldMasterMk cId="3760674495" sldId="2147483672"/>
              <pc:sldLayoutMk cId="1836747730" sldId="2147483679"/>
              <ac:spMk id="4" creationId="{540D02A3-EE1C-47E5-9FD1-D3B51ED04C48}"/>
            </ac:spMkLst>
          </pc:spChg>
          <pc:picChg chg="add del mod">
            <ac:chgData name="渡辺 雅之" userId="fc500e18ba81363a" providerId="LiveId" clId="{B23DA593-9EF5-4BD6-97B5-18641B6EB72F}" dt="2020-10-20T05:07:45.729" v="69" actId="21"/>
            <ac:picMkLst>
              <pc:docMk/>
              <pc:sldMasterMk cId="3760674495" sldId="2147483672"/>
              <pc:sldLayoutMk cId="1836747730" sldId="2147483679"/>
              <ac:picMk id="3" creationId="{57BAE512-AED5-4846-89C5-5F18761D5709}"/>
            </ac:picMkLst>
          </pc:picChg>
        </pc:sldLayoutChg>
      </pc:sldMasterChg>
      <pc:sldMasterChg chg="new del mod addSldLayout delSldLayout">
        <pc:chgData name="渡辺 雅之" userId="fc500e18ba81363a" providerId="LiveId" clId="{B23DA593-9EF5-4BD6-97B5-18641B6EB72F}" dt="2020-10-20T05:21:36.806" v="198" actId="2696"/>
        <pc:sldMasterMkLst>
          <pc:docMk/>
          <pc:sldMasterMk cId="3239765478" sldId="2147483680"/>
        </pc:sldMasterMkLst>
        <pc:sldLayoutChg chg="new del replId">
          <pc:chgData name="渡辺 雅之" userId="fc500e18ba81363a" providerId="LiveId" clId="{B23DA593-9EF5-4BD6-97B5-18641B6EB72F}" dt="2020-10-20T05:21:36.775" v="187" actId="2696"/>
          <pc:sldLayoutMkLst>
            <pc:docMk/>
            <pc:sldMasterMk cId="3239765478" sldId="2147483680"/>
            <pc:sldLayoutMk cId="538912213" sldId="2147483681"/>
          </pc:sldLayoutMkLst>
        </pc:sldLayoutChg>
        <pc:sldLayoutChg chg="new del replId">
          <pc:chgData name="渡辺 雅之" userId="fc500e18ba81363a" providerId="LiveId" clId="{B23DA593-9EF5-4BD6-97B5-18641B6EB72F}" dt="2020-10-20T05:21:36.775" v="188" actId="2696"/>
          <pc:sldLayoutMkLst>
            <pc:docMk/>
            <pc:sldMasterMk cId="3239765478" sldId="2147483680"/>
            <pc:sldLayoutMk cId="1961928105" sldId="2147483682"/>
          </pc:sldLayoutMkLst>
        </pc:sldLayoutChg>
        <pc:sldLayoutChg chg="new del replId">
          <pc:chgData name="渡辺 雅之" userId="fc500e18ba81363a" providerId="LiveId" clId="{B23DA593-9EF5-4BD6-97B5-18641B6EB72F}" dt="2020-10-20T05:21:36.775" v="189" actId="2696"/>
          <pc:sldLayoutMkLst>
            <pc:docMk/>
            <pc:sldMasterMk cId="3239765478" sldId="2147483680"/>
            <pc:sldLayoutMk cId="1509619505" sldId="2147483683"/>
          </pc:sldLayoutMkLst>
        </pc:sldLayoutChg>
        <pc:sldLayoutChg chg="new del replId">
          <pc:chgData name="渡辺 雅之" userId="fc500e18ba81363a" providerId="LiveId" clId="{B23DA593-9EF5-4BD6-97B5-18641B6EB72F}" dt="2020-10-20T05:21:36.791" v="190" actId="2696"/>
          <pc:sldLayoutMkLst>
            <pc:docMk/>
            <pc:sldMasterMk cId="3239765478" sldId="2147483680"/>
            <pc:sldLayoutMk cId="3691025780" sldId="2147483684"/>
          </pc:sldLayoutMkLst>
        </pc:sldLayoutChg>
        <pc:sldLayoutChg chg="new del replId">
          <pc:chgData name="渡辺 雅之" userId="fc500e18ba81363a" providerId="LiveId" clId="{B23DA593-9EF5-4BD6-97B5-18641B6EB72F}" dt="2020-10-20T05:21:36.791" v="191" actId="2696"/>
          <pc:sldLayoutMkLst>
            <pc:docMk/>
            <pc:sldMasterMk cId="3239765478" sldId="2147483680"/>
            <pc:sldLayoutMk cId="3236929679" sldId="2147483685"/>
          </pc:sldLayoutMkLst>
        </pc:sldLayoutChg>
        <pc:sldLayoutChg chg="new del replId">
          <pc:chgData name="渡辺 雅之" userId="fc500e18ba81363a" providerId="LiveId" clId="{B23DA593-9EF5-4BD6-97B5-18641B6EB72F}" dt="2020-10-20T05:21:36.791" v="192" actId="2696"/>
          <pc:sldLayoutMkLst>
            <pc:docMk/>
            <pc:sldMasterMk cId="3239765478" sldId="2147483680"/>
            <pc:sldLayoutMk cId="195149865" sldId="2147483686"/>
          </pc:sldLayoutMkLst>
        </pc:sldLayoutChg>
        <pc:sldLayoutChg chg="new del replId">
          <pc:chgData name="渡辺 雅之" userId="fc500e18ba81363a" providerId="LiveId" clId="{B23DA593-9EF5-4BD6-97B5-18641B6EB72F}" dt="2020-10-20T05:21:36.791" v="193" actId="2696"/>
          <pc:sldLayoutMkLst>
            <pc:docMk/>
            <pc:sldMasterMk cId="3239765478" sldId="2147483680"/>
            <pc:sldLayoutMk cId="3641758414" sldId="2147483687"/>
          </pc:sldLayoutMkLst>
        </pc:sldLayoutChg>
        <pc:sldLayoutChg chg="new del replId">
          <pc:chgData name="渡辺 雅之" userId="fc500e18ba81363a" providerId="LiveId" clId="{B23DA593-9EF5-4BD6-97B5-18641B6EB72F}" dt="2020-10-20T05:21:36.791" v="194" actId="2696"/>
          <pc:sldLayoutMkLst>
            <pc:docMk/>
            <pc:sldMasterMk cId="3239765478" sldId="2147483680"/>
            <pc:sldLayoutMk cId="1069404167" sldId="2147483688"/>
          </pc:sldLayoutMkLst>
        </pc:sldLayoutChg>
        <pc:sldLayoutChg chg="new del replId">
          <pc:chgData name="渡辺 雅之" userId="fc500e18ba81363a" providerId="LiveId" clId="{B23DA593-9EF5-4BD6-97B5-18641B6EB72F}" dt="2020-10-20T05:21:36.806" v="195" actId="2696"/>
          <pc:sldLayoutMkLst>
            <pc:docMk/>
            <pc:sldMasterMk cId="3239765478" sldId="2147483680"/>
            <pc:sldLayoutMk cId="546654955" sldId="2147483689"/>
          </pc:sldLayoutMkLst>
        </pc:sldLayoutChg>
        <pc:sldLayoutChg chg="new del replId">
          <pc:chgData name="渡辺 雅之" userId="fc500e18ba81363a" providerId="LiveId" clId="{B23DA593-9EF5-4BD6-97B5-18641B6EB72F}" dt="2020-10-20T05:21:36.806" v="196" actId="2696"/>
          <pc:sldLayoutMkLst>
            <pc:docMk/>
            <pc:sldMasterMk cId="3239765478" sldId="2147483680"/>
            <pc:sldLayoutMk cId="1798240031" sldId="2147483690"/>
          </pc:sldLayoutMkLst>
        </pc:sldLayoutChg>
        <pc:sldLayoutChg chg="new del replId">
          <pc:chgData name="渡辺 雅之" userId="fc500e18ba81363a" providerId="LiveId" clId="{B23DA593-9EF5-4BD6-97B5-18641B6EB72F}" dt="2020-10-20T05:21:36.806" v="197" actId="2696"/>
          <pc:sldLayoutMkLst>
            <pc:docMk/>
            <pc:sldMasterMk cId="3239765478" sldId="2147483680"/>
            <pc:sldLayoutMk cId="867057900" sldId="2147483691"/>
          </pc:sldLayoutMkLst>
        </pc:sldLayoutChg>
      </pc:sldMasterChg>
    </pc:docChg>
  </pc:docChgLst>
  <pc:docChgLst>
    <pc:chgData name="渡辺 雅之" userId="fc500e18ba81363a" providerId="LiveId" clId="{16A25C6D-8682-473A-BD17-805B8B30BCBC}"/>
    <pc:docChg chg="undo custSel modSld">
      <pc:chgData name="渡辺 雅之" userId="fc500e18ba81363a" providerId="LiveId" clId="{16A25C6D-8682-473A-BD17-805B8B30BCBC}" dt="2021-05-28T07:57:32.647" v="334" actId="14100"/>
      <pc:docMkLst>
        <pc:docMk/>
      </pc:docMkLst>
      <pc:sldChg chg="addSp delSp modSp mod">
        <pc:chgData name="渡辺 雅之" userId="fc500e18ba81363a" providerId="LiveId" clId="{16A25C6D-8682-473A-BD17-805B8B30BCBC}" dt="2021-05-28T07:57:32.647" v="334" actId="14100"/>
        <pc:sldMkLst>
          <pc:docMk/>
          <pc:sldMk cId="3720913164" sldId="261"/>
        </pc:sldMkLst>
        <pc:spChg chg="add mod topLvl">
          <ac:chgData name="渡辺 雅之" userId="fc500e18ba81363a" providerId="LiveId" clId="{16A25C6D-8682-473A-BD17-805B8B30BCBC}" dt="2021-05-28T07:53:48.820" v="285" actId="403"/>
          <ac:spMkLst>
            <pc:docMk/>
            <pc:sldMk cId="3720913164" sldId="261"/>
            <ac:spMk id="30" creationId="{E7CCC9DD-8570-4352-B3FF-00746443B421}"/>
          </ac:spMkLst>
        </pc:spChg>
        <pc:spChg chg="add mod topLvl">
          <ac:chgData name="渡辺 雅之" userId="fc500e18ba81363a" providerId="LiveId" clId="{16A25C6D-8682-473A-BD17-805B8B30BCBC}" dt="2021-05-28T07:44:40.507" v="35" actId="1076"/>
          <ac:spMkLst>
            <pc:docMk/>
            <pc:sldMk cId="3720913164" sldId="261"/>
            <ac:spMk id="31" creationId="{185F1312-B11B-4640-A52F-F9838A03AFB0}"/>
          </ac:spMkLst>
        </pc:spChg>
        <pc:spChg chg="add del">
          <ac:chgData name="渡辺 雅之" userId="fc500e18ba81363a" providerId="LiveId" clId="{16A25C6D-8682-473A-BD17-805B8B30BCBC}" dt="2021-05-28T07:41:01.487" v="7" actId="22"/>
          <ac:spMkLst>
            <pc:docMk/>
            <pc:sldMk cId="3720913164" sldId="261"/>
            <ac:spMk id="31" creationId="{83AF158A-8954-4195-99F0-A006E2DAFB05}"/>
          </ac:spMkLst>
        </pc:spChg>
        <pc:spChg chg="add mod topLvl">
          <ac:chgData name="渡辺 雅之" userId="fc500e18ba81363a" providerId="LiveId" clId="{16A25C6D-8682-473A-BD17-805B8B30BCBC}" dt="2021-05-28T07:53:48.820" v="285" actId="403"/>
          <ac:spMkLst>
            <pc:docMk/>
            <pc:sldMk cId="3720913164" sldId="261"/>
            <ac:spMk id="32" creationId="{2AD3241D-5C11-4759-88B1-A77C6FC470C2}"/>
          </ac:spMkLst>
        </pc:spChg>
        <pc:spChg chg="add del">
          <ac:chgData name="渡辺 雅之" userId="fc500e18ba81363a" providerId="LiveId" clId="{16A25C6D-8682-473A-BD17-805B8B30BCBC}" dt="2021-05-28T07:41:04.564" v="9" actId="22"/>
          <ac:spMkLst>
            <pc:docMk/>
            <pc:sldMk cId="3720913164" sldId="261"/>
            <ac:spMk id="33" creationId="{D443F1D0-C7D9-4914-8798-8AC1B87E6265}"/>
          </ac:spMkLst>
        </pc:spChg>
        <pc:spChg chg="add mod topLvl">
          <ac:chgData name="渡辺 雅之" userId="fc500e18ba81363a" providerId="LiveId" clId="{16A25C6D-8682-473A-BD17-805B8B30BCBC}" dt="2021-05-28T07:53:48.820" v="285" actId="403"/>
          <ac:spMkLst>
            <pc:docMk/>
            <pc:sldMk cId="3720913164" sldId="261"/>
            <ac:spMk id="33" creationId="{F7A3F6F3-5B70-421D-AE28-5A5EEE3D5713}"/>
          </ac:spMkLst>
        </pc:spChg>
        <pc:spChg chg="add mod topLvl">
          <ac:chgData name="渡辺 雅之" userId="fc500e18ba81363a" providerId="LiveId" clId="{16A25C6D-8682-473A-BD17-805B8B30BCBC}" dt="2021-05-28T07:53:48.820" v="285" actId="403"/>
          <ac:spMkLst>
            <pc:docMk/>
            <pc:sldMk cId="3720913164" sldId="261"/>
            <ac:spMk id="34" creationId="{DC05D5F3-7C9F-4F06-8E37-759A722D2484}"/>
          </ac:spMkLst>
        </pc:spChg>
        <pc:spChg chg="add mod topLvl">
          <ac:chgData name="渡辺 雅之" userId="fc500e18ba81363a" providerId="LiveId" clId="{16A25C6D-8682-473A-BD17-805B8B30BCBC}" dt="2021-05-28T07:53:48.820" v="285" actId="403"/>
          <ac:spMkLst>
            <pc:docMk/>
            <pc:sldMk cId="3720913164" sldId="261"/>
            <ac:spMk id="35" creationId="{DFC256CF-B30D-446B-8F5C-3DA1DF14B098}"/>
          </ac:spMkLst>
        </pc:spChg>
        <pc:spChg chg="add mod topLvl">
          <ac:chgData name="渡辺 雅之" userId="fc500e18ba81363a" providerId="LiveId" clId="{16A25C6D-8682-473A-BD17-805B8B30BCBC}" dt="2021-05-28T07:53:48.820" v="285" actId="403"/>
          <ac:spMkLst>
            <pc:docMk/>
            <pc:sldMk cId="3720913164" sldId="261"/>
            <ac:spMk id="37" creationId="{67C00A4D-1EF7-48BB-9AD8-E6A2FF9DECCE}"/>
          </ac:spMkLst>
        </pc:spChg>
        <pc:spChg chg="add mod topLvl">
          <ac:chgData name="渡辺 雅之" userId="fc500e18ba81363a" providerId="LiveId" clId="{16A25C6D-8682-473A-BD17-805B8B30BCBC}" dt="2021-05-28T07:56:32.388" v="315" actId="1076"/>
          <ac:spMkLst>
            <pc:docMk/>
            <pc:sldMk cId="3720913164" sldId="261"/>
            <ac:spMk id="38" creationId="{6C40C3E4-3F98-4243-8862-84642A0B36CB}"/>
          </ac:spMkLst>
        </pc:spChg>
        <pc:spChg chg="add mod topLvl">
          <ac:chgData name="渡辺 雅之" userId="fc500e18ba81363a" providerId="LiveId" clId="{16A25C6D-8682-473A-BD17-805B8B30BCBC}" dt="2021-05-28T07:56:35.435" v="316" actId="1076"/>
          <ac:spMkLst>
            <pc:docMk/>
            <pc:sldMk cId="3720913164" sldId="261"/>
            <ac:spMk id="46" creationId="{116C6D54-94D4-4DE8-A676-980CFF4202D8}"/>
          </ac:spMkLst>
        </pc:spChg>
        <pc:spChg chg="add mod topLvl">
          <ac:chgData name="渡辺 雅之" userId="fc500e18ba81363a" providerId="LiveId" clId="{16A25C6D-8682-473A-BD17-805B8B30BCBC}" dt="2021-05-28T07:57:32.647" v="334" actId="14100"/>
          <ac:spMkLst>
            <pc:docMk/>
            <pc:sldMk cId="3720913164" sldId="261"/>
            <ac:spMk id="47" creationId="{119F379D-B8E9-4519-9649-4ED9B7D05436}"/>
          </ac:spMkLst>
        </pc:spChg>
        <pc:spChg chg="add mod topLvl">
          <ac:chgData name="渡辺 雅之" userId="fc500e18ba81363a" providerId="LiveId" clId="{16A25C6D-8682-473A-BD17-805B8B30BCBC}" dt="2021-05-28T07:57:24.366" v="333" actId="14100"/>
          <ac:spMkLst>
            <pc:docMk/>
            <pc:sldMk cId="3720913164" sldId="261"/>
            <ac:spMk id="49" creationId="{8D3E1AE6-5A2A-421D-B1A6-2FD1E0EC768D}"/>
          </ac:spMkLst>
        </pc:spChg>
        <pc:spChg chg="add mod topLvl">
          <ac:chgData name="渡辺 雅之" userId="fc500e18ba81363a" providerId="LiveId" clId="{16A25C6D-8682-473A-BD17-805B8B30BCBC}" dt="2021-05-28T07:53:48.820" v="285" actId="403"/>
          <ac:spMkLst>
            <pc:docMk/>
            <pc:sldMk cId="3720913164" sldId="261"/>
            <ac:spMk id="51" creationId="{DA906285-3A4B-4D39-A011-0A2F6E7C41D7}"/>
          </ac:spMkLst>
        </pc:spChg>
        <pc:spChg chg="add mod topLvl">
          <ac:chgData name="渡辺 雅之" userId="fc500e18ba81363a" providerId="LiveId" clId="{16A25C6D-8682-473A-BD17-805B8B30BCBC}" dt="2021-05-28T07:53:48.820" v="285" actId="403"/>
          <ac:spMkLst>
            <pc:docMk/>
            <pc:sldMk cId="3720913164" sldId="261"/>
            <ac:spMk id="69" creationId="{DD180A68-4889-471D-BBB6-2D6B46694C9D}"/>
          </ac:spMkLst>
        </pc:spChg>
        <pc:spChg chg="add mod topLvl">
          <ac:chgData name="渡辺 雅之" userId="fc500e18ba81363a" providerId="LiveId" clId="{16A25C6D-8682-473A-BD17-805B8B30BCBC}" dt="2021-05-28T07:53:48.820" v="285" actId="403"/>
          <ac:spMkLst>
            <pc:docMk/>
            <pc:sldMk cId="3720913164" sldId="261"/>
            <ac:spMk id="72" creationId="{D4036640-9DBD-4847-BADE-A7337CFAFAB4}"/>
          </ac:spMkLst>
        </pc:spChg>
        <pc:spChg chg="add mod topLvl">
          <ac:chgData name="渡辺 雅之" userId="fc500e18ba81363a" providerId="LiveId" clId="{16A25C6D-8682-473A-BD17-805B8B30BCBC}" dt="2021-05-28T07:53:48.820" v="285" actId="403"/>
          <ac:spMkLst>
            <pc:docMk/>
            <pc:sldMk cId="3720913164" sldId="261"/>
            <ac:spMk id="73" creationId="{1370453E-1542-4ED4-8150-FF3563DE4D0E}"/>
          </ac:spMkLst>
        </pc:spChg>
        <pc:spChg chg="add mod topLvl">
          <ac:chgData name="渡辺 雅之" userId="fc500e18ba81363a" providerId="LiveId" clId="{16A25C6D-8682-473A-BD17-805B8B30BCBC}" dt="2021-05-28T07:53:48.820" v="285" actId="403"/>
          <ac:spMkLst>
            <pc:docMk/>
            <pc:sldMk cId="3720913164" sldId="261"/>
            <ac:spMk id="75" creationId="{3025018E-B6B1-4E9B-B12D-1AEFBF74062A}"/>
          </ac:spMkLst>
        </pc:spChg>
        <pc:spChg chg="add mod topLvl">
          <ac:chgData name="渡辺 雅之" userId="fc500e18ba81363a" providerId="LiveId" clId="{16A25C6D-8682-473A-BD17-805B8B30BCBC}" dt="2021-05-28T07:53:48.820" v="285" actId="403"/>
          <ac:spMkLst>
            <pc:docMk/>
            <pc:sldMk cId="3720913164" sldId="261"/>
            <ac:spMk id="76" creationId="{6F6E886E-D5A0-47DE-8D12-AFA9E7596E29}"/>
          </ac:spMkLst>
        </pc:spChg>
        <pc:spChg chg="add mod topLvl">
          <ac:chgData name="渡辺 雅之" userId="fc500e18ba81363a" providerId="LiveId" clId="{16A25C6D-8682-473A-BD17-805B8B30BCBC}" dt="2021-05-28T07:53:48.820" v="285" actId="403"/>
          <ac:spMkLst>
            <pc:docMk/>
            <pc:sldMk cId="3720913164" sldId="261"/>
            <ac:spMk id="77" creationId="{76CC5EFA-A3BE-4223-A0C0-A9A460AF0E8F}"/>
          </ac:spMkLst>
        </pc:spChg>
        <pc:spChg chg="add mod topLvl">
          <ac:chgData name="渡辺 雅之" userId="fc500e18ba81363a" providerId="LiveId" clId="{16A25C6D-8682-473A-BD17-805B8B30BCBC}" dt="2021-05-28T07:54:06.105" v="292" actId="1036"/>
          <ac:spMkLst>
            <pc:docMk/>
            <pc:sldMk cId="3720913164" sldId="261"/>
            <ac:spMk id="80" creationId="{43604159-B020-4FC7-8A0E-A400DC7DA817}"/>
          </ac:spMkLst>
        </pc:spChg>
        <pc:spChg chg="add mod topLvl">
          <ac:chgData name="渡辺 雅之" userId="fc500e18ba81363a" providerId="LiveId" clId="{16A25C6D-8682-473A-BD17-805B8B30BCBC}" dt="2021-05-28T07:54:06.105" v="292" actId="1036"/>
          <ac:spMkLst>
            <pc:docMk/>
            <pc:sldMk cId="3720913164" sldId="261"/>
            <ac:spMk id="81" creationId="{1B808404-EAF2-4FAC-BD65-79026F9B0A10}"/>
          </ac:spMkLst>
        </pc:spChg>
        <pc:spChg chg="add mod topLvl">
          <ac:chgData name="渡辺 雅之" userId="fc500e18ba81363a" providerId="LiveId" clId="{16A25C6D-8682-473A-BD17-805B8B30BCBC}" dt="2021-05-28T07:54:06.105" v="292" actId="1036"/>
          <ac:spMkLst>
            <pc:docMk/>
            <pc:sldMk cId="3720913164" sldId="261"/>
            <ac:spMk id="82" creationId="{E448D3DE-7E4E-4D91-88B4-41249EA419D7}"/>
          </ac:spMkLst>
        </pc:spChg>
        <pc:grpChg chg="del mod">
          <ac:chgData name="渡辺 雅之" userId="fc500e18ba81363a" providerId="LiveId" clId="{16A25C6D-8682-473A-BD17-805B8B30BCBC}" dt="2021-05-28T07:50:11.683" v="128" actId="478"/>
          <ac:grpSpMkLst>
            <pc:docMk/>
            <pc:sldMk cId="3720913164" sldId="261"/>
            <ac:grpSpMk id="2" creationId="{F24C2BD3-910E-486D-8CCC-10FF8AFFD794}"/>
          </ac:grpSpMkLst>
        </pc:grpChg>
        <pc:grpChg chg="add del mod">
          <ac:chgData name="渡辺 雅之" userId="fc500e18ba81363a" providerId="LiveId" clId="{16A25C6D-8682-473A-BD17-805B8B30BCBC}" dt="2021-05-28T07:43:48.405" v="29" actId="165"/>
          <ac:grpSpMkLst>
            <pc:docMk/>
            <pc:sldMk cId="3720913164" sldId="261"/>
            <ac:grpSpMk id="4" creationId="{2995BCFA-E146-418C-8F49-AE6AD51ED067}"/>
          </ac:grpSpMkLst>
        </pc:grpChg>
        <pc:picChg chg="add mod">
          <ac:chgData name="渡辺 雅之" userId="fc500e18ba81363a" providerId="LiveId" clId="{16A25C6D-8682-473A-BD17-805B8B30BCBC}" dt="2021-05-28T07:41:29.448" v="12" actId="1076"/>
          <ac:picMkLst>
            <pc:docMk/>
            <pc:sldMk cId="3720913164" sldId="261"/>
            <ac:picMk id="7" creationId="{D6C26FAD-B2BB-468C-B5AF-01AD6E43D3F4}"/>
          </ac:picMkLst>
        </pc:picChg>
        <pc:picChg chg="del">
          <ac:chgData name="渡辺 雅之" userId="fc500e18ba81363a" providerId="LiveId" clId="{16A25C6D-8682-473A-BD17-805B8B30BCBC}" dt="2021-05-28T07:40:59.120" v="5" actId="478"/>
          <ac:picMkLst>
            <pc:docMk/>
            <pc:sldMk cId="3720913164" sldId="261"/>
            <ac:picMk id="27" creationId="{27F52FA4-A563-48DF-9B34-4153060F6F33}"/>
          </ac:picMkLst>
        </pc:picChg>
        <pc:cxnChg chg="add del mod topLvl">
          <ac:chgData name="渡辺 雅之" userId="fc500e18ba81363a" providerId="LiveId" clId="{16A25C6D-8682-473A-BD17-805B8B30BCBC}" dt="2021-05-28T07:49:34.159" v="93" actId="478"/>
          <ac:cxnSpMkLst>
            <pc:docMk/>
            <pc:sldMk cId="3720913164" sldId="261"/>
            <ac:cxnSpMk id="39" creationId="{05C27EC3-3959-4928-9A4C-17390AFB000F}"/>
          </ac:cxnSpMkLst>
        </pc:cxnChg>
        <pc:cxnChg chg="add mod topLvl">
          <ac:chgData name="渡辺 雅之" userId="fc500e18ba81363a" providerId="LiveId" clId="{16A25C6D-8682-473A-BD17-805B8B30BCBC}" dt="2021-05-28T07:53:48.820" v="285" actId="403"/>
          <ac:cxnSpMkLst>
            <pc:docMk/>
            <pc:sldMk cId="3720913164" sldId="261"/>
            <ac:cxnSpMk id="53" creationId="{3EEBADB1-36F3-44D5-B708-4DE2E4D6AD71}"/>
          </ac:cxnSpMkLst>
        </pc:cxnChg>
        <pc:cxnChg chg="mod">
          <ac:chgData name="渡辺 雅之" userId="fc500e18ba81363a" providerId="LiveId" clId="{16A25C6D-8682-473A-BD17-805B8B30BCBC}" dt="2021-05-28T07:50:11.683" v="128" actId="478"/>
          <ac:cxnSpMkLst>
            <pc:docMk/>
            <pc:sldMk cId="3720913164" sldId="261"/>
            <ac:cxnSpMk id="64" creationId="{41FF29A8-A1EA-4CCA-B98C-5302DD4E4E32}"/>
          </ac:cxnSpMkLst>
        </pc:cxnChg>
        <pc:cxnChg chg="add mod topLvl">
          <ac:chgData name="渡辺 雅之" userId="fc500e18ba81363a" providerId="LiveId" clId="{16A25C6D-8682-473A-BD17-805B8B30BCBC}" dt="2021-05-28T07:52:18.643" v="272" actId="1037"/>
          <ac:cxnSpMkLst>
            <pc:docMk/>
            <pc:sldMk cId="3720913164" sldId="261"/>
            <ac:cxnSpMk id="70" creationId="{9838D452-C3EA-47A0-85FF-46BE380CCEF2}"/>
          </ac:cxnSpMkLst>
        </pc:cxnChg>
        <pc:cxnChg chg="add mod topLvl">
          <ac:chgData name="渡辺 雅之" userId="fc500e18ba81363a" providerId="LiveId" clId="{16A25C6D-8682-473A-BD17-805B8B30BCBC}" dt="2021-05-28T07:52:18.643" v="272" actId="1037"/>
          <ac:cxnSpMkLst>
            <pc:docMk/>
            <pc:sldMk cId="3720913164" sldId="261"/>
            <ac:cxnSpMk id="71" creationId="{09BE2417-DF07-483C-90F8-212FF109B6B1}"/>
          </ac:cxnSpMkLst>
        </pc:cxnChg>
        <pc:cxnChg chg="add mod topLvl">
          <ac:chgData name="渡辺 雅之" userId="fc500e18ba81363a" providerId="LiveId" clId="{16A25C6D-8682-473A-BD17-805B8B30BCBC}" dt="2021-05-28T07:52:18.643" v="272" actId="1037"/>
          <ac:cxnSpMkLst>
            <pc:docMk/>
            <pc:sldMk cId="3720913164" sldId="261"/>
            <ac:cxnSpMk id="74" creationId="{9C33052A-A5D9-468B-B10D-925D043D3318}"/>
          </ac:cxnSpMkLst>
        </pc:cxnChg>
        <pc:cxnChg chg="add del mod topLvl">
          <ac:chgData name="渡辺 雅之" userId="fc500e18ba81363a" providerId="LiveId" clId="{16A25C6D-8682-473A-BD17-805B8B30BCBC}" dt="2021-05-28T07:52:34.019" v="275" actId="478"/>
          <ac:cxnSpMkLst>
            <pc:docMk/>
            <pc:sldMk cId="3720913164" sldId="261"/>
            <ac:cxnSpMk id="78" creationId="{C3592BB7-973B-4958-A6E9-38FBE5741C39}"/>
          </ac:cxnSpMkLst>
        </pc:cxnChg>
        <pc:cxnChg chg="add mod topLvl">
          <ac:chgData name="渡辺 雅之" userId="fc500e18ba81363a" providerId="LiveId" clId="{16A25C6D-8682-473A-BD17-805B8B30BCBC}" dt="2021-05-28T07:54:13.762" v="293" actId="14100"/>
          <ac:cxnSpMkLst>
            <pc:docMk/>
            <pc:sldMk cId="3720913164" sldId="261"/>
            <ac:cxnSpMk id="79" creationId="{1CDC99CF-8A21-4AC6-9936-2A8ABF27771B}"/>
          </ac:cxnSpMkLst>
        </pc:cxnChg>
        <pc:cxnChg chg="add mod topLvl">
          <ac:chgData name="渡辺 雅之" userId="fc500e18ba81363a" providerId="LiveId" clId="{16A25C6D-8682-473A-BD17-805B8B30BCBC}" dt="2021-05-28T07:54:06.105" v="292" actId="1036"/>
          <ac:cxnSpMkLst>
            <pc:docMk/>
            <pc:sldMk cId="3720913164" sldId="261"/>
            <ac:cxnSpMk id="83" creationId="{7A699B49-0325-421D-864C-15E044A571A0}"/>
          </ac:cxnSpMkLst>
        </pc:cxnChg>
        <pc:cxnChg chg="add mod">
          <ac:chgData name="渡辺 雅之" userId="fc500e18ba81363a" providerId="LiveId" clId="{16A25C6D-8682-473A-BD17-805B8B30BCBC}" dt="2021-05-28T07:53:48.820" v="285" actId="403"/>
          <ac:cxnSpMkLst>
            <pc:docMk/>
            <pc:sldMk cId="3720913164" sldId="261"/>
            <ac:cxnSpMk id="84" creationId="{75687240-898F-4951-8122-C245823DB5D0}"/>
          </ac:cxnSpMkLst>
        </pc:cxnChg>
      </pc:sldChg>
      <pc:sldChg chg="addSp delSp modSp mod">
        <pc:chgData name="渡辺 雅之" userId="fc500e18ba81363a" providerId="LiveId" clId="{16A25C6D-8682-473A-BD17-805B8B30BCBC}" dt="2021-05-28T07:56:09.951" v="314" actId="20577"/>
        <pc:sldMkLst>
          <pc:docMk/>
          <pc:sldMk cId="3216231713" sldId="262"/>
        </pc:sldMkLst>
        <pc:spChg chg="mod">
          <ac:chgData name="渡辺 雅之" userId="fc500e18ba81363a" providerId="LiveId" clId="{16A25C6D-8682-473A-BD17-805B8B30BCBC}" dt="2021-05-28T07:55:14.902" v="309"/>
          <ac:spMkLst>
            <pc:docMk/>
            <pc:sldMk cId="3216231713" sldId="262"/>
            <ac:spMk id="3" creationId="{9AF8F6DA-8EC3-4F26-ACC2-BD366CB91E0F}"/>
          </ac:spMkLst>
        </pc:spChg>
        <pc:spChg chg="mod">
          <ac:chgData name="渡辺 雅之" userId="fc500e18ba81363a" providerId="LiveId" clId="{16A25C6D-8682-473A-BD17-805B8B30BCBC}" dt="2021-05-28T07:56:09.951" v="314" actId="20577"/>
          <ac:spMkLst>
            <pc:docMk/>
            <pc:sldMk cId="3216231713" sldId="262"/>
            <ac:spMk id="4" creationId="{C516FE77-EFE9-49E7-9D15-73E89BA2D180}"/>
          </ac:spMkLst>
        </pc:spChg>
        <pc:spChg chg="add del">
          <ac:chgData name="渡辺 雅之" userId="fc500e18ba81363a" providerId="LiveId" clId="{16A25C6D-8682-473A-BD17-805B8B30BCBC}" dt="2021-05-28T07:40:50.976" v="1" actId="22"/>
          <ac:spMkLst>
            <pc:docMk/>
            <pc:sldMk cId="3216231713" sldId="262"/>
            <ac:spMk id="7" creationId="{74C45DF3-63B0-4E9B-82B8-6AB5C010342D}"/>
          </ac:spMkLst>
        </pc:spChg>
        <pc:picChg chg="del">
          <ac:chgData name="渡辺 雅之" userId="fc500e18ba81363a" providerId="LiveId" clId="{16A25C6D-8682-473A-BD17-805B8B30BCBC}" dt="2021-05-28T07:40:52.329" v="3" actId="478"/>
          <ac:picMkLst>
            <pc:docMk/>
            <pc:sldMk cId="3216231713" sldId="262"/>
            <ac:picMk id="8" creationId="{14F50C48-CD7C-4891-97CD-32E3EDB573C9}"/>
          </ac:picMkLst>
        </pc:picChg>
        <pc:picChg chg="add mod">
          <ac:chgData name="渡辺 雅之" userId="fc500e18ba81363a" providerId="LiveId" clId="{16A25C6D-8682-473A-BD17-805B8B30BCBC}" dt="2021-05-28T07:40:56.764" v="4" actId="1076"/>
          <ac:picMkLst>
            <pc:docMk/>
            <pc:sldMk cId="3216231713" sldId="262"/>
            <ac:picMk id="9" creationId="{68D0DC3E-C016-463A-807E-65E7EBDD32B3}"/>
          </ac:picMkLst>
        </pc:picChg>
      </pc:sldChg>
    </pc:docChg>
  </pc:docChgLst>
  <pc:docChgLst>
    <pc:chgData name="渡辺 雅之" userId="fc500e18ba81363a" providerId="LiveId" clId="{C1CDBF1E-02B6-4D44-A42D-40D6B0F4E5A1}"/>
    <pc:docChg chg="undo custSel modSld">
      <pc:chgData name="渡辺 雅之" userId="fc500e18ba81363a" providerId="LiveId" clId="{C1CDBF1E-02B6-4D44-A42D-40D6B0F4E5A1}" dt="2021-10-29T08:00:26.004" v="468"/>
      <pc:docMkLst>
        <pc:docMk/>
      </pc:docMkLst>
      <pc:sldChg chg="addSp delSp modSp mod">
        <pc:chgData name="渡辺 雅之" userId="fc500e18ba81363a" providerId="LiveId" clId="{C1CDBF1E-02B6-4D44-A42D-40D6B0F4E5A1}" dt="2021-10-29T07:48:49.422" v="148" actId="1036"/>
        <pc:sldMkLst>
          <pc:docMk/>
          <pc:sldMk cId="3720913164" sldId="261"/>
        </pc:sldMkLst>
        <pc:spChg chg="add mod">
          <ac:chgData name="渡辺 雅之" userId="fc500e18ba81363a" providerId="LiveId" clId="{C1CDBF1E-02B6-4D44-A42D-40D6B0F4E5A1}" dt="2021-10-29T07:48:43.028" v="143" actId="1037"/>
          <ac:spMkLst>
            <pc:docMk/>
            <pc:sldMk cId="3720913164" sldId="261"/>
            <ac:spMk id="19" creationId="{8C6CFAAE-60A2-4B91-A7C8-B77741D97833}"/>
          </ac:spMkLst>
        </pc:spChg>
        <pc:spChg chg="add mod">
          <ac:chgData name="渡辺 雅之" userId="fc500e18ba81363a" providerId="LiveId" clId="{C1CDBF1E-02B6-4D44-A42D-40D6B0F4E5A1}" dt="2021-10-29T07:48:49.422" v="148" actId="1036"/>
          <ac:spMkLst>
            <pc:docMk/>
            <pc:sldMk cId="3720913164" sldId="261"/>
            <ac:spMk id="20" creationId="{E8989A6C-DCED-4DEA-A6C6-406D4CEFB055}"/>
          </ac:spMkLst>
        </pc:spChg>
        <pc:spChg chg="add mod">
          <ac:chgData name="渡辺 雅之" userId="fc500e18ba81363a" providerId="LiveId" clId="{C1CDBF1E-02B6-4D44-A42D-40D6B0F4E5A1}" dt="2021-10-29T07:48:43.028" v="143" actId="1037"/>
          <ac:spMkLst>
            <pc:docMk/>
            <pc:sldMk cId="3720913164" sldId="261"/>
            <ac:spMk id="21" creationId="{1D31D516-407A-438E-BEF2-6A798FAE849F}"/>
          </ac:spMkLst>
        </pc:spChg>
        <pc:spChg chg="add mod">
          <ac:chgData name="渡辺 雅之" userId="fc500e18ba81363a" providerId="LiveId" clId="{C1CDBF1E-02B6-4D44-A42D-40D6B0F4E5A1}" dt="2021-10-29T07:48:43.028" v="143" actId="1037"/>
          <ac:spMkLst>
            <pc:docMk/>
            <pc:sldMk cId="3720913164" sldId="261"/>
            <ac:spMk id="22" creationId="{C00CEBF1-F46A-43B0-8C9C-51C6592093DC}"/>
          </ac:spMkLst>
        </pc:spChg>
        <pc:spChg chg="add mod">
          <ac:chgData name="渡辺 雅之" userId="fc500e18ba81363a" providerId="LiveId" clId="{C1CDBF1E-02B6-4D44-A42D-40D6B0F4E5A1}" dt="2021-10-29T07:48:43.028" v="143" actId="1037"/>
          <ac:spMkLst>
            <pc:docMk/>
            <pc:sldMk cId="3720913164" sldId="261"/>
            <ac:spMk id="23" creationId="{A967D03C-C1F0-4700-B496-2C0774FB3338}"/>
          </ac:spMkLst>
        </pc:spChg>
        <pc:spChg chg="add mod">
          <ac:chgData name="渡辺 雅之" userId="fc500e18ba81363a" providerId="LiveId" clId="{C1CDBF1E-02B6-4D44-A42D-40D6B0F4E5A1}" dt="2021-10-29T07:48:43.028" v="143" actId="1037"/>
          <ac:spMkLst>
            <pc:docMk/>
            <pc:sldMk cId="3720913164" sldId="261"/>
            <ac:spMk id="24" creationId="{E6BA0807-533A-4958-90CF-24DF2E055383}"/>
          </ac:spMkLst>
        </pc:spChg>
        <pc:spChg chg="del">
          <ac:chgData name="渡辺 雅之" userId="fc500e18ba81363a" providerId="LiveId" clId="{C1CDBF1E-02B6-4D44-A42D-40D6B0F4E5A1}" dt="2021-10-29T07:41:20.245" v="5" actId="478"/>
          <ac:spMkLst>
            <pc:docMk/>
            <pc:sldMk cId="3720913164" sldId="261"/>
            <ac:spMk id="26" creationId="{7C477066-7342-4583-87BD-7EC5260D3742}"/>
          </ac:spMkLst>
        </pc:spChg>
        <pc:spChg chg="del">
          <ac:chgData name="渡辺 雅之" userId="fc500e18ba81363a" providerId="LiveId" clId="{C1CDBF1E-02B6-4D44-A42D-40D6B0F4E5A1}" dt="2021-10-29T07:41:20.245" v="5" actId="478"/>
          <ac:spMkLst>
            <pc:docMk/>
            <pc:sldMk cId="3720913164" sldId="261"/>
            <ac:spMk id="27" creationId="{7D4020CB-A6AE-4370-92DF-91E8E7A4F37F}"/>
          </ac:spMkLst>
        </pc:spChg>
        <pc:spChg chg="del">
          <ac:chgData name="渡辺 雅之" userId="fc500e18ba81363a" providerId="LiveId" clId="{C1CDBF1E-02B6-4D44-A42D-40D6B0F4E5A1}" dt="2021-10-29T07:41:20.245" v="5" actId="478"/>
          <ac:spMkLst>
            <pc:docMk/>
            <pc:sldMk cId="3720913164" sldId="261"/>
            <ac:spMk id="28" creationId="{1E7BA487-D449-4542-B070-18BCCAE3293D}"/>
          </ac:spMkLst>
        </pc:spChg>
        <pc:spChg chg="del">
          <ac:chgData name="渡辺 雅之" userId="fc500e18ba81363a" providerId="LiveId" clId="{C1CDBF1E-02B6-4D44-A42D-40D6B0F4E5A1}" dt="2021-10-29T07:41:20.245" v="5" actId="478"/>
          <ac:spMkLst>
            <pc:docMk/>
            <pc:sldMk cId="3720913164" sldId="261"/>
            <ac:spMk id="29" creationId="{B75E4C4B-EA27-4039-B806-3CB24E4D212F}"/>
          </ac:spMkLst>
        </pc:spChg>
        <pc:spChg chg="del">
          <ac:chgData name="渡辺 雅之" userId="fc500e18ba81363a" providerId="LiveId" clId="{C1CDBF1E-02B6-4D44-A42D-40D6B0F4E5A1}" dt="2021-10-29T07:41:20.245" v="5" actId="478"/>
          <ac:spMkLst>
            <pc:docMk/>
            <pc:sldMk cId="3720913164" sldId="261"/>
            <ac:spMk id="30" creationId="{0A996F2E-559B-480C-81E7-E34E87FE2A4A}"/>
          </ac:spMkLst>
        </pc:spChg>
        <pc:spChg chg="del">
          <ac:chgData name="渡辺 雅之" userId="fc500e18ba81363a" providerId="LiveId" clId="{C1CDBF1E-02B6-4D44-A42D-40D6B0F4E5A1}" dt="2021-10-29T07:41:20.245" v="5" actId="478"/>
          <ac:spMkLst>
            <pc:docMk/>
            <pc:sldMk cId="3720913164" sldId="261"/>
            <ac:spMk id="31" creationId="{083B6296-F020-4A7E-B5A5-B6A2446FBEB8}"/>
          </ac:spMkLst>
        </pc:spChg>
        <pc:spChg chg="del">
          <ac:chgData name="渡辺 雅之" userId="fc500e18ba81363a" providerId="LiveId" clId="{C1CDBF1E-02B6-4D44-A42D-40D6B0F4E5A1}" dt="2021-10-29T07:41:20.245" v="5" actId="478"/>
          <ac:spMkLst>
            <pc:docMk/>
            <pc:sldMk cId="3720913164" sldId="261"/>
            <ac:spMk id="32" creationId="{1AEF0663-4B46-400A-B084-2DA7DD4E533C}"/>
          </ac:spMkLst>
        </pc:spChg>
        <pc:spChg chg="del">
          <ac:chgData name="渡辺 雅之" userId="fc500e18ba81363a" providerId="LiveId" clId="{C1CDBF1E-02B6-4D44-A42D-40D6B0F4E5A1}" dt="2021-10-29T07:41:20.245" v="5" actId="478"/>
          <ac:spMkLst>
            <pc:docMk/>
            <pc:sldMk cId="3720913164" sldId="261"/>
            <ac:spMk id="33" creationId="{699B4876-C609-40B4-8390-495365F1BB52}"/>
          </ac:spMkLst>
        </pc:spChg>
        <pc:spChg chg="del">
          <ac:chgData name="渡辺 雅之" userId="fc500e18ba81363a" providerId="LiveId" clId="{C1CDBF1E-02B6-4D44-A42D-40D6B0F4E5A1}" dt="2021-10-29T07:41:20.245" v="5" actId="478"/>
          <ac:spMkLst>
            <pc:docMk/>
            <pc:sldMk cId="3720913164" sldId="261"/>
            <ac:spMk id="34" creationId="{E48CE41F-3708-4FBF-9A6D-63A88C2FBE1B}"/>
          </ac:spMkLst>
        </pc:spChg>
        <pc:spChg chg="del">
          <ac:chgData name="渡辺 雅之" userId="fc500e18ba81363a" providerId="LiveId" clId="{C1CDBF1E-02B6-4D44-A42D-40D6B0F4E5A1}" dt="2021-10-29T07:41:20.245" v="5" actId="478"/>
          <ac:spMkLst>
            <pc:docMk/>
            <pc:sldMk cId="3720913164" sldId="261"/>
            <ac:spMk id="35" creationId="{DA15856A-E481-410E-AEC0-C8677C209E22}"/>
          </ac:spMkLst>
        </pc:spChg>
        <pc:spChg chg="add mod">
          <ac:chgData name="渡辺 雅之" userId="fc500e18ba81363a" providerId="LiveId" clId="{C1CDBF1E-02B6-4D44-A42D-40D6B0F4E5A1}" dt="2021-10-29T07:48:43.028" v="143" actId="1037"/>
          <ac:spMkLst>
            <pc:docMk/>
            <pc:sldMk cId="3720913164" sldId="261"/>
            <ac:spMk id="36" creationId="{C7DF18EA-5E93-41AF-9A36-30BE62C1B54A}"/>
          </ac:spMkLst>
        </pc:spChg>
        <pc:spChg chg="del">
          <ac:chgData name="渡辺 雅之" userId="fc500e18ba81363a" providerId="LiveId" clId="{C1CDBF1E-02B6-4D44-A42D-40D6B0F4E5A1}" dt="2021-10-29T07:41:20.245" v="5" actId="478"/>
          <ac:spMkLst>
            <pc:docMk/>
            <pc:sldMk cId="3720913164" sldId="261"/>
            <ac:spMk id="37" creationId="{0BC5E43A-BC1A-4982-8C35-E9A017AD05B4}"/>
          </ac:spMkLst>
        </pc:spChg>
        <pc:spChg chg="add mod">
          <ac:chgData name="渡辺 雅之" userId="fc500e18ba81363a" providerId="LiveId" clId="{C1CDBF1E-02B6-4D44-A42D-40D6B0F4E5A1}" dt="2021-10-29T07:48:43.028" v="143" actId="1037"/>
          <ac:spMkLst>
            <pc:docMk/>
            <pc:sldMk cId="3720913164" sldId="261"/>
            <ac:spMk id="38" creationId="{97DAF329-7476-42E7-80D3-60115F62868F}"/>
          </ac:spMkLst>
        </pc:spChg>
        <pc:spChg chg="add mod">
          <ac:chgData name="渡辺 雅之" userId="fc500e18ba81363a" providerId="LiveId" clId="{C1CDBF1E-02B6-4D44-A42D-40D6B0F4E5A1}" dt="2021-10-29T07:48:43.028" v="143" actId="1037"/>
          <ac:spMkLst>
            <pc:docMk/>
            <pc:sldMk cId="3720913164" sldId="261"/>
            <ac:spMk id="39" creationId="{07D792F1-2293-45CE-B540-3873E8ED549E}"/>
          </ac:spMkLst>
        </pc:spChg>
        <pc:spChg chg="add mod">
          <ac:chgData name="渡辺 雅之" userId="fc500e18ba81363a" providerId="LiveId" clId="{C1CDBF1E-02B6-4D44-A42D-40D6B0F4E5A1}" dt="2021-10-29T07:48:43.028" v="143" actId="1037"/>
          <ac:spMkLst>
            <pc:docMk/>
            <pc:sldMk cId="3720913164" sldId="261"/>
            <ac:spMk id="40" creationId="{555FBECE-7C36-4DD6-B412-A01D46A68414}"/>
          </ac:spMkLst>
        </pc:spChg>
        <pc:spChg chg="add mod">
          <ac:chgData name="渡辺 雅之" userId="fc500e18ba81363a" providerId="LiveId" clId="{C1CDBF1E-02B6-4D44-A42D-40D6B0F4E5A1}" dt="2021-10-29T07:48:43.028" v="143" actId="1037"/>
          <ac:spMkLst>
            <pc:docMk/>
            <pc:sldMk cId="3720913164" sldId="261"/>
            <ac:spMk id="44" creationId="{1295CADE-E9E9-4081-BD73-589D3039D7D0}"/>
          </ac:spMkLst>
        </pc:spChg>
        <pc:spChg chg="add mod">
          <ac:chgData name="渡辺 雅之" userId="fc500e18ba81363a" providerId="LiveId" clId="{C1CDBF1E-02B6-4D44-A42D-40D6B0F4E5A1}" dt="2021-10-29T07:48:43.028" v="143" actId="1037"/>
          <ac:spMkLst>
            <pc:docMk/>
            <pc:sldMk cId="3720913164" sldId="261"/>
            <ac:spMk id="45" creationId="{4CC7A73F-1F47-4811-A69C-8ED274308803}"/>
          </ac:spMkLst>
        </pc:spChg>
        <pc:spChg chg="add mod">
          <ac:chgData name="渡辺 雅之" userId="fc500e18ba81363a" providerId="LiveId" clId="{C1CDBF1E-02B6-4D44-A42D-40D6B0F4E5A1}" dt="2021-10-29T07:48:43.028" v="143" actId="1037"/>
          <ac:spMkLst>
            <pc:docMk/>
            <pc:sldMk cId="3720913164" sldId="261"/>
            <ac:spMk id="46" creationId="{267CA631-B7E2-4A30-91D1-2DEEEF499317}"/>
          </ac:spMkLst>
        </pc:spChg>
        <pc:spChg chg="add mod">
          <ac:chgData name="渡辺 雅之" userId="fc500e18ba81363a" providerId="LiveId" clId="{C1CDBF1E-02B6-4D44-A42D-40D6B0F4E5A1}" dt="2021-10-29T07:48:43.028" v="143" actId="1037"/>
          <ac:spMkLst>
            <pc:docMk/>
            <pc:sldMk cId="3720913164" sldId="261"/>
            <ac:spMk id="47" creationId="{8DCB24B0-325C-4291-9E9C-94998F64569A}"/>
          </ac:spMkLst>
        </pc:spChg>
        <pc:spChg chg="add mod">
          <ac:chgData name="渡辺 雅之" userId="fc500e18ba81363a" providerId="LiveId" clId="{C1CDBF1E-02B6-4D44-A42D-40D6B0F4E5A1}" dt="2021-10-29T07:48:43.028" v="143" actId="1037"/>
          <ac:spMkLst>
            <pc:docMk/>
            <pc:sldMk cId="3720913164" sldId="261"/>
            <ac:spMk id="48" creationId="{962CA692-CD1C-4553-A166-852B76BD99D3}"/>
          </ac:spMkLst>
        </pc:spChg>
        <pc:spChg chg="del">
          <ac:chgData name="渡辺 雅之" userId="fc500e18ba81363a" providerId="LiveId" clId="{C1CDBF1E-02B6-4D44-A42D-40D6B0F4E5A1}" dt="2021-10-29T07:41:20.245" v="5" actId="478"/>
          <ac:spMkLst>
            <pc:docMk/>
            <pc:sldMk cId="3720913164" sldId="261"/>
            <ac:spMk id="49" creationId="{F6ABB5D9-7DF4-4F28-9FB1-9448F8144E8B}"/>
          </ac:spMkLst>
        </pc:spChg>
        <pc:spChg chg="add mod">
          <ac:chgData name="渡辺 雅之" userId="fc500e18ba81363a" providerId="LiveId" clId="{C1CDBF1E-02B6-4D44-A42D-40D6B0F4E5A1}" dt="2021-10-29T07:48:43.028" v="143" actId="1037"/>
          <ac:spMkLst>
            <pc:docMk/>
            <pc:sldMk cId="3720913164" sldId="261"/>
            <ac:spMk id="50" creationId="{5BD9D1F3-BDBC-4E24-BC6A-1BF98FCDD3A2}"/>
          </ac:spMkLst>
        </pc:spChg>
        <pc:spChg chg="del">
          <ac:chgData name="渡辺 雅之" userId="fc500e18ba81363a" providerId="LiveId" clId="{C1CDBF1E-02B6-4D44-A42D-40D6B0F4E5A1}" dt="2021-10-29T07:41:20.245" v="5" actId="478"/>
          <ac:spMkLst>
            <pc:docMk/>
            <pc:sldMk cId="3720913164" sldId="261"/>
            <ac:spMk id="51" creationId="{2F3FCED0-8D56-40E9-8745-F32EB03407B7}"/>
          </ac:spMkLst>
        </pc:spChg>
        <pc:spChg chg="del">
          <ac:chgData name="渡辺 雅之" userId="fc500e18ba81363a" providerId="LiveId" clId="{C1CDBF1E-02B6-4D44-A42D-40D6B0F4E5A1}" dt="2021-10-29T07:41:20.245" v="5" actId="478"/>
          <ac:spMkLst>
            <pc:docMk/>
            <pc:sldMk cId="3720913164" sldId="261"/>
            <ac:spMk id="57" creationId="{42DFAB04-2F1E-4AD4-9FAF-62414DBE00DC}"/>
          </ac:spMkLst>
        </pc:spChg>
        <pc:picChg chg="add mod">
          <ac:chgData name="渡辺 雅之" userId="fc500e18ba81363a" providerId="LiveId" clId="{C1CDBF1E-02B6-4D44-A42D-40D6B0F4E5A1}" dt="2021-10-29T07:41:02.623" v="4"/>
          <ac:picMkLst>
            <pc:docMk/>
            <pc:sldMk cId="3720913164" sldId="261"/>
            <ac:picMk id="18" creationId="{37A2D8EA-205E-4E8A-95E9-0A38D95390DA}"/>
          </ac:picMkLst>
        </pc:picChg>
        <pc:picChg chg="del">
          <ac:chgData name="渡辺 雅之" userId="fc500e18ba81363a" providerId="LiveId" clId="{C1CDBF1E-02B6-4D44-A42D-40D6B0F4E5A1}" dt="2021-10-29T07:41:01.867" v="3" actId="478"/>
          <ac:picMkLst>
            <pc:docMk/>
            <pc:sldMk cId="3720913164" sldId="261"/>
            <ac:picMk id="25" creationId="{7AFF1F3E-AF42-432A-AD49-465F82679823}"/>
          </ac:picMkLst>
        </pc:picChg>
        <pc:cxnChg chg="add mod">
          <ac:chgData name="渡辺 雅之" userId="fc500e18ba81363a" providerId="LiveId" clId="{C1CDBF1E-02B6-4D44-A42D-40D6B0F4E5A1}" dt="2021-10-29T07:48:43.028" v="143" actId="1037"/>
          <ac:cxnSpMkLst>
            <pc:docMk/>
            <pc:sldMk cId="3720913164" sldId="261"/>
            <ac:cxnSpMk id="9" creationId="{D1AD9562-0A06-4DE6-A978-535658A72020}"/>
          </ac:cxnSpMkLst>
        </pc:cxnChg>
        <pc:cxnChg chg="add mod">
          <ac:chgData name="渡辺 雅之" userId="fc500e18ba81363a" providerId="LiveId" clId="{C1CDBF1E-02B6-4D44-A42D-40D6B0F4E5A1}" dt="2021-10-29T07:48:43.028" v="143" actId="1037"/>
          <ac:cxnSpMkLst>
            <pc:docMk/>
            <pc:sldMk cId="3720913164" sldId="261"/>
            <ac:cxnSpMk id="41" creationId="{1D66B1C1-667B-4AD8-8EA8-39C62326967B}"/>
          </ac:cxnSpMkLst>
        </pc:cxnChg>
        <pc:cxnChg chg="add del mod">
          <ac:chgData name="渡辺 雅之" userId="fc500e18ba81363a" providerId="LiveId" clId="{C1CDBF1E-02B6-4D44-A42D-40D6B0F4E5A1}" dt="2021-10-29T07:43:12.048" v="22" actId="478"/>
          <ac:cxnSpMkLst>
            <pc:docMk/>
            <pc:sldMk cId="3720913164" sldId="261"/>
            <ac:cxnSpMk id="42" creationId="{B658C3CC-76C3-42A9-A3AA-E1FDAE890F0E}"/>
          </ac:cxnSpMkLst>
        </pc:cxnChg>
        <pc:cxnChg chg="add mod">
          <ac:chgData name="渡辺 雅之" userId="fc500e18ba81363a" providerId="LiveId" clId="{C1CDBF1E-02B6-4D44-A42D-40D6B0F4E5A1}" dt="2021-10-29T07:48:43.028" v="143" actId="1037"/>
          <ac:cxnSpMkLst>
            <pc:docMk/>
            <pc:sldMk cId="3720913164" sldId="261"/>
            <ac:cxnSpMk id="43" creationId="{B9D12DA2-BF9A-446E-9315-D208EF32E2A3}"/>
          </ac:cxnSpMkLst>
        </pc:cxnChg>
        <pc:cxnChg chg="del mod">
          <ac:chgData name="渡辺 雅之" userId="fc500e18ba81363a" providerId="LiveId" clId="{C1CDBF1E-02B6-4D44-A42D-40D6B0F4E5A1}" dt="2021-10-29T07:41:20.245" v="5" actId="478"/>
          <ac:cxnSpMkLst>
            <pc:docMk/>
            <pc:sldMk cId="3720913164" sldId="261"/>
            <ac:cxnSpMk id="53" creationId="{28B8C536-5AED-42CA-B5EE-FA43DF8D8073}"/>
          </ac:cxnSpMkLst>
        </pc:cxnChg>
      </pc:sldChg>
      <pc:sldChg chg="addSp delSp modSp mod">
        <pc:chgData name="渡辺 雅之" userId="fc500e18ba81363a" providerId="LiveId" clId="{C1CDBF1E-02B6-4D44-A42D-40D6B0F4E5A1}" dt="2021-10-29T08:00:26.004" v="468"/>
        <pc:sldMkLst>
          <pc:docMk/>
          <pc:sldMk cId="3216231713" sldId="262"/>
        </pc:sldMkLst>
        <pc:spChg chg="mod">
          <ac:chgData name="渡辺 雅之" userId="fc500e18ba81363a" providerId="LiveId" clId="{C1CDBF1E-02B6-4D44-A42D-40D6B0F4E5A1}" dt="2021-10-29T07:54:19.725" v="222" actId="6549"/>
          <ac:spMkLst>
            <pc:docMk/>
            <pc:sldMk cId="3216231713" sldId="262"/>
            <ac:spMk id="3" creationId="{9AF8F6DA-8EC3-4F26-ACC2-BD366CB91E0F}"/>
          </ac:spMkLst>
        </pc:spChg>
        <pc:spChg chg="mod">
          <ac:chgData name="渡辺 雅之" userId="fc500e18ba81363a" providerId="LiveId" clId="{C1CDBF1E-02B6-4D44-A42D-40D6B0F4E5A1}" dt="2021-10-29T08:00:26.004" v="468"/>
          <ac:spMkLst>
            <pc:docMk/>
            <pc:sldMk cId="3216231713" sldId="262"/>
            <ac:spMk id="4" creationId="{C516FE77-EFE9-49E7-9D15-73E89BA2D180}"/>
          </ac:spMkLst>
        </pc:spChg>
        <pc:picChg chg="add mod">
          <ac:chgData name="渡辺 雅之" userId="fc500e18ba81363a" providerId="LiveId" clId="{C1CDBF1E-02B6-4D44-A42D-40D6B0F4E5A1}" dt="2021-10-29T07:40:58.973" v="2" actId="1076"/>
          <ac:picMkLst>
            <pc:docMk/>
            <pc:sldMk cId="3216231713" sldId="262"/>
            <ac:picMk id="6" creationId="{553C910C-B475-43A3-90D4-B8E660A13021}"/>
          </ac:picMkLst>
        </pc:picChg>
        <pc:picChg chg="del">
          <ac:chgData name="渡辺 雅之" userId="fc500e18ba81363a" providerId="LiveId" clId="{C1CDBF1E-02B6-4D44-A42D-40D6B0F4E5A1}" dt="2021-10-29T07:40:55.879" v="1" actId="478"/>
          <ac:picMkLst>
            <pc:docMk/>
            <pc:sldMk cId="3216231713" sldId="262"/>
            <ac:picMk id="7" creationId="{5541741A-6DAA-460E-ACB7-56EF03EE0D0E}"/>
          </ac:picMkLst>
        </pc:picChg>
      </pc:sldChg>
    </pc:docChg>
  </pc:docChgLst>
  <pc:docChgLst>
    <pc:chgData name="渡辺 雅之" userId="fc500e18ba81363a" providerId="LiveId" clId="{ABB0A7A2-FD0C-44CF-B833-DBC7544153D2}"/>
    <pc:docChg chg="undo redo custSel addSld delSld modSld sldOrd">
      <pc:chgData name="渡辺 雅之" userId="fc500e18ba81363a" providerId="LiveId" clId="{ABB0A7A2-FD0C-44CF-B833-DBC7544153D2}" dt="2020-12-16T01:52:46.350" v="739" actId="1076"/>
      <pc:docMkLst>
        <pc:docMk/>
      </pc:docMkLst>
      <pc:sldChg chg="addSp delSp modSp del mod">
        <pc:chgData name="渡辺 雅之" userId="fc500e18ba81363a" providerId="LiveId" clId="{ABB0A7A2-FD0C-44CF-B833-DBC7544153D2}" dt="2020-12-16T01:44:18.301" v="553" actId="47"/>
        <pc:sldMkLst>
          <pc:docMk/>
          <pc:sldMk cId="2577997716" sldId="259"/>
        </pc:sldMkLst>
        <pc:spChg chg="mod">
          <ac:chgData name="渡辺 雅之" userId="fc500e18ba81363a" providerId="LiveId" clId="{ABB0A7A2-FD0C-44CF-B833-DBC7544153D2}" dt="2020-12-16T01:33:15.648" v="307" actId="6549"/>
          <ac:spMkLst>
            <pc:docMk/>
            <pc:sldMk cId="2577997716" sldId="259"/>
            <ac:spMk id="51" creationId="{40E98850-2D8E-49FD-AF02-57BDE1992410}"/>
          </ac:spMkLst>
        </pc:spChg>
        <pc:spChg chg="mod">
          <ac:chgData name="渡辺 雅之" userId="fc500e18ba81363a" providerId="LiveId" clId="{ABB0A7A2-FD0C-44CF-B833-DBC7544153D2}" dt="2020-12-16T01:40:41.176" v="468" actId="21"/>
          <ac:spMkLst>
            <pc:docMk/>
            <pc:sldMk cId="2577997716" sldId="259"/>
            <ac:spMk id="53" creationId="{9325CD32-4E2A-4936-93C1-B5E738EDD482}"/>
          </ac:spMkLst>
        </pc:spChg>
        <pc:picChg chg="add mod">
          <ac:chgData name="渡辺 雅之" userId="fc500e18ba81363a" providerId="LiveId" clId="{ABB0A7A2-FD0C-44CF-B833-DBC7544153D2}" dt="2020-12-16T00:53:15.057" v="4"/>
          <ac:picMkLst>
            <pc:docMk/>
            <pc:sldMk cId="2577997716" sldId="259"/>
            <ac:picMk id="5" creationId="{307D6F2B-5DAA-4D9D-82F8-5A6F9F7F64A4}"/>
          </ac:picMkLst>
        </pc:picChg>
        <pc:picChg chg="del">
          <ac:chgData name="渡辺 雅之" userId="fc500e18ba81363a" providerId="LiveId" clId="{ABB0A7A2-FD0C-44CF-B833-DBC7544153D2}" dt="2020-12-16T00:52:59.578" v="0" actId="478"/>
          <ac:picMkLst>
            <pc:docMk/>
            <pc:sldMk cId="2577997716" sldId="259"/>
            <ac:picMk id="45" creationId="{592E018C-32B7-4B38-870D-F5141FFC9CF6}"/>
          </ac:picMkLst>
        </pc:picChg>
      </pc:sldChg>
      <pc:sldChg chg="addSp delSp modSp mod">
        <pc:chgData name="渡辺 雅之" userId="fc500e18ba81363a" providerId="LiveId" clId="{ABB0A7A2-FD0C-44CF-B833-DBC7544153D2}" dt="2020-12-16T01:52:46.350" v="739" actId="1076"/>
        <pc:sldMkLst>
          <pc:docMk/>
          <pc:sldMk cId="3720913164" sldId="261"/>
        </pc:sldMkLst>
        <pc:spChg chg="add mod">
          <ac:chgData name="渡辺 雅之" userId="fc500e18ba81363a" providerId="LiveId" clId="{ABB0A7A2-FD0C-44CF-B833-DBC7544153D2}" dt="2020-12-16T01:45:41.903" v="585" actId="1038"/>
          <ac:spMkLst>
            <pc:docMk/>
            <pc:sldMk cId="3720913164" sldId="261"/>
            <ac:spMk id="11" creationId="{DA5A95F2-E744-4F73-9873-009FE7FE2F03}"/>
          </ac:spMkLst>
        </pc:spChg>
        <pc:spChg chg="del">
          <ac:chgData name="渡辺 雅之" userId="fc500e18ba81363a" providerId="LiveId" clId="{ABB0A7A2-FD0C-44CF-B833-DBC7544153D2}" dt="2020-12-16T00:54:11.180" v="23" actId="478"/>
          <ac:spMkLst>
            <pc:docMk/>
            <pc:sldMk cId="3720913164" sldId="261"/>
            <ac:spMk id="11" creationId="{FE9BB9E9-D9E7-42B8-9EC6-408B391ABFF3}"/>
          </ac:spMkLst>
        </pc:spChg>
        <pc:spChg chg="add mod">
          <ac:chgData name="渡辺 雅之" userId="fc500e18ba81363a" providerId="LiveId" clId="{ABB0A7A2-FD0C-44CF-B833-DBC7544153D2}" dt="2020-12-16T01:46:43.384" v="600" actId="1076"/>
          <ac:spMkLst>
            <pc:docMk/>
            <pc:sldMk cId="3720913164" sldId="261"/>
            <ac:spMk id="13" creationId="{EF741DD8-B113-496A-9CBF-8DEFC9141119}"/>
          </ac:spMkLst>
        </pc:spChg>
        <pc:spChg chg="add mod">
          <ac:chgData name="渡辺 雅之" userId="fc500e18ba81363a" providerId="LiveId" clId="{ABB0A7A2-FD0C-44CF-B833-DBC7544153D2}" dt="2020-12-16T01:52:46.350" v="739" actId="1076"/>
          <ac:spMkLst>
            <pc:docMk/>
            <pc:sldMk cId="3720913164" sldId="261"/>
            <ac:spMk id="14" creationId="{B4864AF3-EA8E-4291-B326-C929F839CCDA}"/>
          </ac:spMkLst>
        </pc:spChg>
        <pc:spChg chg="del">
          <ac:chgData name="渡辺 雅之" userId="fc500e18ba81363a" providerId="LiveId" clId="{ABB0A7A2-FD0C-44CF-B833-DBC7544153D2}" dt="2020-12-16T00:54:11.990" v="24" actId="478"/>
          <ac:spMkLst>
            <pc:docMk/>
            <pc:sldMk cId="3720913164" sldId="261"/>
            <ac:spMk id="15" creationId="{03F3F790-E23B-433E-A034-3C618E1149E4}"/>
          </ac:spMkLst>
        </pc:spChg>
        <pc:spChg chg="add mod">
          <ac:chgData name="渡辺 雅之" userId="fc500e18ba81363a" providerId="LiveId" clId="{ABB0A7A2-FD0C-44CF-B833-DBC7544153D2}" dt="2020-12-16T01:47:43.537" v="612" actId="1076"/>
          <ac:spMkLst>
            <pc:docMk/>
            <pc:sldMk cId="3720913164" sldId="261"/>
            <ac:spMk id="16" creationId="{C5566D04-E3C3-48A7-9DFA-643D87BD4A31}"/>
          </ac:spMkLst>
        </pc:spChg>
        <pc:spChg chg="add del mod">
          <ac:chgData name="渡辺 雅之" userId="fc500e18ba81363a" providerId="LiveId" clId="{ABB0A7A2-FD0C-44CF-B833-DBC7544153D2}" dt="2020-12-16T01:47:58.601" v="648" actId="478"/>
          <ac:spMkLst>
            <pc:docMk/>
            <pc:sldMk cId="3720913164" sldId="261"/>
            <ac:spMk id="18" creationId="{9683071D-9AFF-4AB9-BF5E-1DDA769D764F}"/>
          </ac:spMkLst>
        </pc:spChg>
        <pc:spChg chg="add del mod">
          <ac:chgData name="渡辺 雅之" userId="fc500e18ba81363a" providerId="LiveId" clId="{ABB0A7A2-FD0C-44CF-B833-DBC7544153D2}" dt="2020-12-16T01:47:59.207" v="649" actId="478"/>
          <ac:spMkLst>
            <pc:docMk/>
            <pc:sldMk cId="3720913164" sldId="261"/>
            <ac:spMk id="19" creationId="{92C54A53-2269-4F79-82C5-BF5ABC3DBAB7}"/>
          </ac:spMkLst>
        </pc:spChg>
        <pc:graphicFrameChg chg="del modGraphic">
          <ac:chgData name="渡辺 雅之" userId="fc500e18ba81363a" providerId="LiveId" clId="{ABB0A7A2-FD0C-44CF-B833-DBC7544153D2}" dt="2020-12-16T00:54:10.134" v="22" actId="478"/>
          <ac:graphicFrameMkLst>
            <pc:docMk/>
            <pc:sldMk cId="3720913164" sldId="261"/>
            <ac:graphicFrameMk id="9" creationId="{693ACCFB-9B2C-4A15-B7FA-40CC3F3A6CAC}"/>
          </ac:graphicFrameMkLst>
        </pc:graphicFrameChg>
        <pc:graphicFrameChg chg="add mod modGraphic">
          <ac:chgData name="渡辺 雅之" userId="fc500e18ba81363a" providerId="LiveId" clId="{ABB0A7A2-FD0C-44CF-B833-DBC7544153D2}" dt="2020-12-16T01:52:28.923" v="717" actId="2711"/>
          <ac:graphicFrameMkLst>
            <pc:docMk/>
            <pc:sldMk cId="3720913164" sldId="261"/>
            <ac:graphicFrameMk id="10" creationId="{D041C915-1B8E-4AC9-9489-285BADD1F231}"/>
          </ac:graphicFrameMkLst>
        </pc:graphicFrameChg>
        <pc:graphicFrameChg chg="add mod">
          <ac:chgData name="渡辺 雅之" userId="fc500e18ba81363a" providerId="LiveId" clId="{ABB0A7A2-FD0C-44CF-B833-DBC7544153D2}" dt="2020-12-16T01:50:59.707" v="694"/>
          <ac:graphicFrameMkLst>
            <pc:docMk/>
            <pc:sldMk cId="3720913164" sldId="261"/>
            <ac:graphicFrameMk id="12" creationId="{9E6EDF9B-A7DA-49E2-B8E7-DF921E0BDBF2}"/>
          </ac:graphicFrameMkLst>
        </pc:graphicFrameChg>
        <pc:graphicFrameChg chg="del modGraphic">
          <ac:chgData name="渡辺 雅之" userId="fc500e18ba81363a" providerId="LiveId" clId="{ABB0A7A2-FD0C-44CF-B833-DBC7544153D2}" dt="2020-12-16T00:54:08.073" v="21" actId="478"/>
          <ac:graphicFrameMkLst>
            <pc:docMk/>
            <pc:sldMk cId="3720913164" sldId="261"/>
            <ac:graphicFrameMk id="17" creationId="{11AABFCF-A248-4C61-9C9D-E2A5BF84FF8E}"/>
          </ac:graphicFrameMkLst>
        </pc:graphicFrameChg>
        <pc:picChg chg="add mod">
          <ac:chgData name="渡辺 雅之" userId="fc500e18ba81363a" providerId="LiveId" clId="{ABB0A7A2-FD0C-44CF-B833-DBC7544153D2}" dt="2020-12-16T00:53:13.677" v="3" actId="1076"/>
          <ac:picMkLst>
            <pc:docMk/>
            <pc:sldMk cId="3720913164" sldId="261"/>
            <ac:picMk id="3" creationId="{AB4030C8-990D-4F1B-A86F-42CB168B7C59}"/>
          </ac:picMkLst>
        </pc:picChg>
        <pc:picChg chg="del">
          <ac:chgData name="渡辺 雅之" userId="fc500e18ba81363a" providerId="LiveId" clId="{ABB0A7A2-FD0C-44CF-B833-DBC7544153D2}" dt="2020-12-16T00:53:00.758" v="1" actId="478"/>
          <ac:picMkLst>
            <pc:docMk/>
            <pc:sldMk cId="3720913164" sldId="261"/>
            <ac:picMk id="7" creationId="{189DF26A-6261-43C0-A070-0A7A3E8586AB}"/>
          </ac:picMkLst>
        </pc:picChg>
      </pc:sldChg>
      <pc:sldChg chg="addSp modSp new mod ord">
        <pc:chgData name="渡辺 雅之" userId="fc500e18ba81363a" providerId="LiveId" clId="{ABB0A7A2-FD0C-44CF-B833-DBC7544153D2}" dt="2020-12-16T01:43:29.914" v="552" actId="20577"/>
        <pc:sldMkLst>
          <pc:docMk/>
          <pc:sldMk cId="3216231713" sldId="262"/>
        </pc:sldMkLst>
        <pc:spChg chg="add mod">
          <ac:chgData name="渡辺 雅之" userId="fc500e18ba81363a" providerId="LiveId" clId="{ABB0A7A2-FD0C-44CF-B833-DBC7544153D2}" dt="2020-12-16T01:43:12.908" v="549" actId="207"/>
          <ac:spMkLst>
            <pc:docMk/>
            <pc:sldMk cId="3216231713" sldId="262"/>
            <ac:spMk id="3" creationId="{9AF8F6DA-8EC3-4F26-ACC2-BD366CB91E0F}"/>
          </ac:spMkLst>
        </pc:spChg>
        <pc:spChg chg="add mod">
          <ac:chgData name="渡辺 雅之" userId="fc500e18ba81363a" providerId="LiveId" clId="{ABB0A7A2-FD0C-44CF-B833-DBC7544153D2}" dt="2020-12-16T01:43:12.908" v="549" actId="207"/>
          <ac:spMkLst>
            <pc:docMk/>
            <pc:sldMk cId="3216231713" sldId="262"/>
            <ac:spMk id="4" creationId="{C516FE77-EFE9-49E7-9D15-73E89BA2D180}"/>
          </ac:spMkLst>
        </pc:spChg>
        <pc:spChg chg="add mod">
          <ac:chgData name="渡辺 雅之" userId="fc500e18ba81363a" providerId="LiveId" clId="{ABB0A7A2-FD0C-44CF-B833-DBC7544153D2}" dt="2020-12-16T01:42:44.652" v="540" actId="403"/>
          <ac:spMkLst>
            <pc:docMk/>
            <pc:sldMk cId="3216231713" sldId="262"/>
            <ac:spMk id="6" creationId="{9089557D-C823-4459-B9E1-0362E970E366}"/>
          </ac:spMkLst>
        </pc:spChg>
        <pc:graphicFrameChg chg="add mod modGraphic">
          <ac:chgData name="渡辺 雅之" userId="fc500e18ba81363a" providerId="LiveId" clId="{ABB0A7A2-FD0C-44CF-B833-DBC7544153D2}" dt="2020-12-16T01:43:29.914" v="552" actId="20577"/>
          <ac:graphicFrameMkLst>
            <pc:docMk/>
            <pc:sldMk cId="3216231713" sldId="262"/>
            <ac:graphicFrameMk id="5" creationId="{A4196D2B-A10E-4BCE-AD75-A39656BF82A0}"/>
          </ac:graphicFrameMkLst>
        </pc:graphicFrameChg>
        <pc:picChg chg="add mod">
          <ac:chgData name="渡辺 雅之" userId="fc500e18ba81363a" providerId="LiveId" clId="{ABB0A7A2-FD0C-44CF-B833-DBC7544153D2}" dt="2020-12-16T01:42:50.881" v="541"/>
          <ac:picMkLst>
            <pc:docMk/>
            <pc:sldMk cId="3216231713" sldId="262"/>
            <ac:picMk id="7" creationId="{96D86F58-4D9F-4A0D-92CA-1EE34FE2F74E}"/>
          </ac:picMkLst>
        </pc:picChg>
      </pc:sldChg>
    </pc:docChg>
  </pc:docChgLst>
  <pc:docChgLst>
    <pc:chgData name="渡辺 雅之" userId="fc500e18ba81363a" providerId="LiveId" clId="{74968572-5F36-41FC-9DE0-CB94584D5F84}"/>
    <pc:docChg chg="undo redo custSel modSld">
      <pc:chgData name="渡辺 雅之" userId="fc500e18ba81363a" providerId="LiveId" clId="{74968572-5F36-41FC-9DE0-CB94584D5F84}" dt="2021-05-28T07:37:47.062" v="417" actId="1076"/>
      <pc:docMkLst>
        <pc:docMk/>
      </pc:docMkLst>
      <pc:sldChg chg="addSp delSp modSp mod">
        <pc:chgData name="渡辺 雅之" userId="fc500e18ba81363a" providerId="LiveId" clId="{74968572-5F36-41FC-9DE0-CB94584D5F84}" dt="2021-05-28T07:37:47.062" v="417" actId="1076"/>
        <pc:sldMkLst>
          <pc:docMk/>
          <pc:sldMk cId="3720913164" sldId="261"/>
        </pc:sldMkLst>
        <pc:spChg chg="mod">
          <ac:chgData name="渡辺 雅之" userId="fc500e18ba81363a" providerId="LiveId" clId="{74968572-5F36-41FC-9DE0-CB94584D5F84}" dt="2021-05-28T07:13:17.137" v="22" actId="164"/>
          <ac:spMkLst>
            <pc:docMk/>
            <pc:sldMk cId="3720913164" sldId="261"/>
            <ac:spMk id="15" creationId="{65384301-C6C9-4DA1-A56A-34C8544DB70B}"/>
          </ac:spMkLst>
        </pc:spChg>
        <pc:spChg chg="del mod">
          <ac:chgData name="渡辺 雅之" userId="fc500e18ba81363a" providerId="LiveId" clId="{74968572-5F36-41FC-9DE0-CB94584D5F84}" dt="2021-05-28T07:14:55.059" v="30" actId="21"/>
          <ac:spMkLst>
            <pc:docMk/>
            <pc:sldMk cId="3720913164" sldId="261"/>
            <ac:spMk id="16" creationId="{C5566D04-E3C3-48A7-9DFA-643D87BD4A31}"/>
          </ac:spMkLst>
        </pc:spChg>
        <pc:spChg chg="mod">
          <ac:chgData name="渡辺 雅之" userId="fc500e18ba81363a" providerId="LiveId" clId="{74968572-5F36-41FC-9DE0-CB94584D5F84}" dt="2021-05-28T07:13:17.137" v="22" actId="164"/>
          <ac:spMkLst>
            <pc:docMk/>
            <pc:sldMk cId="3720913164" sldId="261"/>
            <ac:spMk id="17" creationId="{F715ACF5-AD13-44B7-BA6E-11C996B43BB6}"/>
          </ac:spMkLst>
        </pc:spChg>
        <pc:spChg chg="mod">
          <ac:chgData name="渡辺 雅之" userId="fc500e18ba81363a" providerId="LiveId" clId="{74968572-5F36-41FC-9DE0-CB94584D5F84}" dt="2021-05-28T07:13:17.137" v="22" actId="164"/>
          <ac:spMkLst>
            <pc:docMk/>
            <pc:sldMk cId="3720913164" sldId="261"/>
            <ac:spMk id="18" creationId="{5352D64F-F22D-45F5-9F65-3276E2D891AC}"/>
          </ac:spMkLst>
        </pc:spChg>
        <pc:spChg chg="mod">
          <ac:chgData name="渡辺 雅之" userId="fc500e18ba81363a" providerId="LiveId" clId="{74968572-5F36-41FC-9DE0-CB94584D5F84}" dt="2021-05-28T07:13:17.137" v="22" actId="164"/>
          <ac:spMkLst>
            <pc:docMk/>
            <pc:sldMk cId="3720913164" sldId="261"/>
            <ac:spMk id="19" creationId="{0CFF959A-39AB-45D3-9FE2-C34E4CD87E34}"/>
          </ac:spMkLst>
        </pc:spChg>
        <pc:spChg chg="mod">
          <ac:chgData name="渡辺 雅之" userId="fc500e18ba81363a" providerId="LiveId" clId="{74968572-5F36-41FC-9DE0-CB94584D5F84}" dt="2021-05-28T07:13:17.137" v="22" actId="164"/>
          <ac:spMkLst>
            <pc:docMk/>
            <pc:sldMk cId="3720913164" sldId="261"/>
            <ac:spMk id="23" creationId="{CF5EA488-51BC-4206-86D2-84568F92A127}"/>
          </ac:spMkLst>
        </pc:spChg>
        <pc:spChg chg="mod">
          <ac:chgData name="渡辺 雅之" userId="fc500e18ba81363a" providerId="LiveId" clId="{74968572-5F36-41FC-9DE0-CB94584D5F84}" dt="2021-05-28T07:13:17.137" v="22" actId="164"/>
          <ac:spMkLst>
            <pc:docMk/>
            <pc:sldMk cId="3720913164" sldId="261"/>
            <ac:spMk id="24" creationId="{629E8561-E556-4B06-BC5F-743DE991E396}"/>
          </ac:spMkLst>
        </pc:spChg>
        <pc:spChg chg="mod">
          <ac:chgData name="渡辺 雅之" userId="fc500e18ba81363a" providerId="LiveId" clId="{74968572-5F36-41FC-9DE0-CB94584D5F84}" dt="2021-05-28T07:13:17.137" v="22" actId="164"/>
          <ac:spMkLst>
            <pc:docMk/>
            <pc:sldMk cId="3720913164" sldId="261"/>
            <ac:spMk id="25" creationId="{24F16D09-15E4-4864-981E-F1A8249BA9BF}"/>
          </ac:spMkLst>
        </pc:spChg>
        <pc:spChg chg="mod">
          <ac:chgData name="渡辺 雅之" userId="fc500e18ba81363a" providerId="LiveId" clId="{74968572-5F36-41FC-9DE0-CB94584D5F84}" dt="2021-05-28T07:13:17.137" v="22" actId="164"/>
          <ac:spMkLst>
            <pc:docMk/>
            <pc:sldMk cId="3720913164" sldId="261"/>
            <ac:spMk id="28" creationId="{25D58718-A7AF-4545-8B4E-E65FDF3A0BCA}"/>
          </ac:spMkLst>
        </pc:spChg>
        <pc:spChg chg="mod">
          <ac:chgData name="渡辺 雅之" userId="fc500e18ba81363a" providerId="LiveId" clId="{74968572-5F36-41FC-9DE0-CB94584D5F84}" dt="2021-05-28T07:13:17.137" v="22" actId="164"/>
          <ac:spMkLst>
            <pc:docMk/>
            <pc:sldMk cId="3720913164" sldId="261"/>
            <ac:spMk id="29" creationId="{E7C26402-E081-4F3A-B051-6D63F95E48A2}"/>
          </ac:spMkLst>
        </pc:spChg>
        <pc:spChg chg="mod">
          <ac:chgData name="渡辺 雅之" userId="fc500e18ba81363a" providerId="LiveId" clId="{74968572-5F36-41FC-9DE0-CB94584D5F84}" dt="2021-05-28T07:13:17.137" v="22" actId="164"/>
          <ac:spMkLst>
            <pc:docMk/>
            <pc:sldMk cId="3720913164" sldId="261"/>
            <ac:spMk id="30" creationId="{BBC3E3E4-9A9C-4570-9E1D-BFBB497C41F3}"/>
          </ac:spMkLst>
        </pc:spChg>
        <pc:spChg chg="mod">
          <ac:chgData name="渡辺 雅之" userId="fc500e18ba81363a" providerId="LiveId" clId="{74968572-5F36-41FC-9DE0-CB94584D5F84}" dt="2021-05-28T07:13:17.137" v="22" actId="164"/>
          <ac:spMkLst>
            <pc:docMk/>
            <pc:sldMk cId="3720913164" sldId="261"/>
            <ac:spMk id="31" creationId="{D4178A99-06A9-4465-BDFC-D936A5EE15CF}"/>
          </ac:spMkLst>
        </pc:spChg>
        <pc:spChg chg="mod">
          <ac:chgData name="渡辺 雅之" userId="fc500e18ba81363a" providerId="LiveId" clId="{74968572-5F36-41FC-9DE0-CB94584D5F84}" dt="2021-05-28T07:13:17.137" v="22" actId="164"/>
          <ac:spMkLst>
            <pc:docMk/>
            <pc:sldMk cId="3720913164" sldId="261"/>
            <ac:spMk id="32" creationId="{CE465514-CD0B-44F9-9B30-3881FF7E5D60}"/>
          </ac:spMkLst>
        </pc:spChg>
        <pc:spChg chg="mod">
          <ac:chgData name="渡辺 雅之" userId="fc500e18ba81363a" providerId="LiveId" clId="{74968572-5F36-41FC-9DE0-CB94584D5F84}" dt="2021-05-28T07:13:17.137" v="22" actId="164"/>
          <ac:spMkLst>
            <pc:docMk/>
            <pc:sldMk cId="3720913164" sldId="261"/>
            <ac:spMk id="33" creationId="{1E27FB9B-D055-45D8-8881-482537F673B6}"/>
          </ac:spMkLst>
        </pc:spChg>
        <pc:spChg chg="mod">
          <ac:chgData name="渡辺 雅之" userId="fc500e18ba81363a" providerId="LiveId" clId="{74968572-5F36-41FC-9DE0-CB94584D5F84}" dt="2021-05-28T07:13:17.137" v="22" actId="164"/>
          <ac:spMkLst>
            <pc:docMk/>
            <pc:sldMk cId="3720913164" sldId="261"/>
            <ac:spMk id="34" creationId="{F142DA01-3BDC-42E3-99D3-CCB1B58132EB}"/>
          </ac:spMkLst>
        </pc:spChg>
        <pc:spChg chg="mod">
          <ac:chgData name="渡辺 雅之" userId="fc500e18ba81363a" providerId="LiveId" clId="{74968572-5F36-41FC-9DE0-CB94584D5F84}" dt="2021-05-28T07:13:17.137" v="22" actId="164"/>
          <ac:spMkLst>
            <pc:docMk/>
            <pc:sldMk cId="3720913164" sldId="261"/>
            <ac:spMk id="35" creationId="{C427D0B4-1374-4AA2-B003-945CFC866EA1}"/>
          </ac:spMkLst>
        </pc:spChg>
        <pc:spChg chg="mod">
          <ac:chgData name="渡辺 雅之" userId="fc500e18ba81363a" providerId="LiveId" clId="{74968572-5F36-41FC-9DE0-CB94584D5F84}" dt="2021-05-28T07:30:06.548" v="249" actId="1076"/>
          <ac:spMkLst>
            <pc:docMk/>
            <pc:sldMk cId="3720913164" sldId="261"/>
            <ac:spMk id="45" creationId="{CDBD0D79-4A13-4AAB-89D5-B45E97D04794}"/>
          </ac:spMkLst>
        </pc:spChg>
        <pc:spChg chg="mod">
          <ac:chgData name="渡辺 雅之" userId="fc500e18ba81363a" providerId="LiveId" clId="{74968572-5F36-41FC-9DE0-CB94584D5F84}" dt="2021-05-28T07:30:06.548" v="249" actId="1076"/>
          <ac:spMkLst>
            <pc:docMk/>
            <pc:sldMk cId="3720913164" sldId="261"/>
            <ac:spMk id="48" creationId="{5081A095-B3AF-454D-863D-5C0E4324E907}"/>
          </ac:spMkLst>
        </pc:spChg>
        <pc:spChg chg="del mod">
          <ac:chgData name="渡辺 雅之" userId="fc500e18ba81363a" providerId="LiveId" clId="{74968572-5F36-41FC-9DE0-CB94584D5F84}" dt="2021-05-28T07:24:11.514" v="120" actId="478"/>
          <ac:spMkLst>
            <pc:docMk/>
            <pc:sldMk cId="3720913164" sldId="261"/>
            <ac:spMk id="49" creationId="{4714A6E6-C764-4084-B36A-0ABCECD2A2A3}"/>
          </ac:spMkLst>
        </pc:spChg>
        <pc:spChg chg="mod">
          <ac:chgData name="渡辺 雅之" userId="fc500e18ba81363a" providerId="LiveId" clId="{74968572-5F36-41FC-9DE0-CB94584D5F84}" dt="2021-05-28T07:29:58.461" v="248" actId="1076"/>
          <ac:spMkLst>
            <pc:docMk/>
            <pc:sldMk cId="3720913164" sldId="261"/>
            <ac:spMk id="50" creationId="{CF437EAE-C4F0-44EC-9375-ED89E4FB37C8}"/>
          </ac:spMkLst>
        </pc:spChg>
        <pc:spChg chg="mod">
          <ac:chgData name="渡辺 雅之" userId="fc500e18ba81363a" providerId="LiveId" clId="{74968572-5F36-41FC-9DE0-CB94584D5F84}" dt="2021-05-28T07:29:58.461" v="248" actId="1076"/>
          <ac:spMkLst>
            <pc:docMk/>
            <pc:sldMk cId="3720913164" sldId="261"/>
            <ac:spMk id="52" creationId="{058BC09D-8D46-4775-BFE6-8E3BEB90F24B}"/>
          </ac:spMkLst>
        </pc:spChg>
        <pc:spChg chg="del mod">
          <ac:chgData name="渡辺 雅之" userId="fc500e18ba81363a" providerId="LiveId" clId="{74968572-5F36-41FC-9DE0-CB94584D5F84}" dt="2021-05-28T07:26:13.490" v="196" actId="478"/>
          <ac:spMkLst>
            <pc:docMk/>
            <pc:sldMk cId="3720913164" sldId="261"/>
            <ac:spMk id="53" creationId="{CD9F8EDA-3EFA-4A5D-852C-BC1360BD7DBE}"/>
          </ac:spMkLst>
        </pc:spChg>
        <pc:spChg chg="add mod">
          <ac:chgData name="渡辺 雅之" userId="fc500e18ba81363a" providerId="LiveId" clId="{74968572-5F36-41FC-9DE0-CB94584D5F84}" dt="2021-05-28T07:37:45.281" v="416" actId="164"/>
          <ac:spMkLst>
            <pc:docMk/>
            <pc:sldMk cId="3720913164" sldId="261"/>
            <ac:spMk id="55" creationId="{CC28A034-68AC-4E80-B24A-BE962B51A433}"/>
          </ac:spMkLst>
        </pc:spChg>
        <pc:spChg chg="add mod">
          <ac:chgData name="渡辺 雅之" userId="fc500e18ba81363a" providerId="LiveId" clId="{74968572-5F36-41FC-9DE0-CB94584D5F84}" dt="2021-05-28T07:37:45.281" v="416" actId="164"/>
          <ac:spMkLst>
            <pc:docMk/>
            <pc:sldMk cId="3720913164" sldId="261"/>
            <ac:spMk id="57" creationId="{960C734F-A578-4CB2-A8F3-C0A66AEE51BB}"/>
          </ac:spMkLst>
        </pc:spChg>
        <pc:spChg chg="add mod">
          <ac:chgData name="渡辺 雅之" userId="fc500e18ba81363a" providerId="LiveId" clId="{74968572-5F36-41FC-9DE0-CB94584D5F84}" dt="2021-05-28T07:37:45.281" v="416" actId="164"/>
          <ac:spMkLst>
            <pc:docMk/>
            <pc:sldMk cId="3720913164" sldId="261"/>
            <ac:spMk id="58" creationId="{3C61A621-1DD1-4767-98DF-A9E27F467DA3}"/>
          </ac:spMkLst>
        </pc:spChg>
        <pc:spChg chg="add mod">
          <ac:chgData name="渡辺 雅之" userId="fc500e18ba81363a" providerId="LiveId" clId="{74968572-5F36-41FC-9DE0-CB94584D5F84}" dt="2021-05-28T07:37:45.281" v="416" actId="164"/>
          <ac:spMkLst>
            <pc:docMk/>
            <pc:sldMk cId="3720913164" sldId="261"/>
            <ac:spMk id="59" creationId="{46E81ED8-0A3C-4766-84AD-33DE5DE988E5}"/>
          </ac:spMkLst>
        </pc:spChg>
        <pc:spChg chg="add mod">
          <ac:chgData name="渡辺 雅之" userId="fc500e18ba81363a" providerId="LiveId" clId="{74968572-5F36-41FC-9DE0-CB94584D5F84}" dt="2021-05-28T07:37:45.281" v="416" actId="164"/>
          <ac:spMkLst>
            <pc:docMk/>
            <pc:sldMk cId="3720913164" sldId="261"/>
            <ac:spMk id="60" creationId="{26D323F6-5AD7-41AD-BFDA-5CDF23CC0C72}"/>
          </ac:spMkLst>
        </pc:spChg>
        <pc:spChg chg="add mod">
          <ac:chgData name="渡辺 雅之" userId="fc500e18ba81363a" providerId="LiveId" clId="{74968572-5F36-41FC-9DE0-CB94584D5F84}" dt="2021-05-28T07:37:45.281" v="416" actId="164"/>
          <ac:spMkLst>
            <pc:docMk/>
            <pc:sldMk cId="3720913164" sldId="261"/>
            <ac:spMk id="61" creationId="{1778A910-8F31-471F-9267-950B3C253EB1}"/>
          </ac:spMkLst>
        </pc:spChg>
        <pc:spChg chg="add mod">
          <ac:chgData name="渡辺 雅之" userId="fc500e18ba81363a" providerId="LiveId" clId="{74968572-5F36-41FC-9DE0-CB94584D5F84}" dt="2021-05-28T07:37:45.281" v="416" actId="164"/>
          <ac:spMkLst>
            <pc:docMk/>
            <pc:sldMk cId="3720913164" sldId="261"/>
            <ac:spMk id="62" creationId="{81B14E9B-C5DB-4757-BA42-F344CE74925E}"/>
          </ac:spMkLst>
        </pc:spChg>
        <pc:spChg chg="add mod">
          <ac:chgData name="渡辺 雅之" userId="fc500e18ba81363a" providerId="LiveId" clId="{74968572-5F36-41FC-9DE0-CB94584D5F84}" dt="2021-05-28T07:37:45.281" v="416" actId="164"/>
          <ac:spMkLst>
            <pc:docMk/>
            <pc:sldMk cId="3720913164" sldId="261"/>
            <ac:spMk id="63" creationId="{39365C56-0244-4BE5-938B-BA219A202237}"/>
          </ac:spMkLst>
        </pc:spChg>
        <pc:spChg chg="add mod">
          <ac:chgData name="渡辺 雅之" userId="fc500e18ba81363a" providerId="LiveId" clId="{74968572-5F36-41FC-9DE0-CB94584D5F84}" dt="2021-05-28T07:37:45.281" v="416" actId="164"/>
          <ac:spMkLst>
            <pc:docMk/>
            <pc:sldMk cId="3720913164" sldId="261"/>
            <ac:spMk id="65" creationId="{FD92D869-B567-4A2C-A07A-B0FE33C76FC0}"/>
          </ac:spMkLst>
        </pc:spChg>
        <pc:spChg chg="add mod">
          <ac:chgData name="渡辺 雅之" userId="fc500e18ba81363a" providerId="LiveId" clId="{74968572-5F36-41FC-9DE0-CB94584D5F84}" dt="2021-05-28T07:37:45.281" v="416" actId="164"/>
          <ac:spMkLst>
            <pc:docMk/>
            <pc:sldMk cId="3720913164" sldId="261"/>
            <ac:spMk id="66" creationId="{9992A206-0F15-40B5-A8CC-E586BF791A10}"/>
          </ac:spMkLst>
        </pc:spChg>
        <pc:spChg chg="add mod">
          <ac:chgData name="渡辺 雅之" userId="fc500e18ba81363a" providerId="LiveId" clId="{74968572-5F36-41FC-9DE0-CB94584D5F84}" dt="2021-05-28T07:37:45.281" v="416" actId="164"/>
          <ac:spMkLst>
            <pc:docMk/>
            <pc:sldMk cId="3720913164" sldId="261"/>
            <ac:spMk id="67" creationId="{395D82FC-C512-41FF-A6E8-C9E3EE5CC294}"/>
          </ac:spMkLst>
        </pc:spChg>
        <pc:spChg chg="add mod">
          <ac:chgData name="渡辺 雅之" userId="fc500e18ba81363a" providerId="LiveId" clId="{74968572-5F36-41FC-9DE0-CB94584D5F84}" dt="2021-05-28T07:37:45.281" v="416" actId="164"/>
          <ac:spMkLst>
            <pc:docMk/>
            <pc:sldMk cId="3720913164" sldId="261"/>
            <ac:spMk id="68" creationId="{CD255810-B9AF-47BE-9DFD-F759308D3A75}"/>
          </ac:spMkLst>
        </pc:spChg>
        <pc:grpChg chg="add del mod">
          <ac:chgData name="渡辺 雅之" userId="fc500e18ba81363a" providerId="LiveId" clId="{74968572-5F36-41FC-9DE0-CB94584D5F84}" dt="2021-05-28T07:30:16.445" v="251" actId="478"/>
          <ac:grpSpMkLst>
            <pc:docMk/>
            <pc:sldMk cId="3720913164" sldId="261"/>
            <ac:grpSpMk id="2" creationId="{97864CB3-FF3F-4877-940B-FB9D274654C2}"/>
          </ac:grpSpMkLst>
        </pc:grpChg>
        <pc:grpChg chg="add mod">
          <ac:chgData name="渡辺 雅之" userId="fc500e18ba81363a" providerId="LiveId" clId="{74968572-5F36-41FC-9DE0-CB94584D5F84}" dt="2021-05-28T07:37:47.062" v="417" actId="1076"/>
          <ac:grpSpMkLst>
            <pc:docMk/>
            <pc:sldMk cId="3720913164" sldId="261"/>
            <ac:grpSpMk id="2" creationId="{F24C2BD3-910E-486D-8CCC-10FF8AFFD794}"/>
          </ac:grpSpMkLst>
        </pc:grpChg>
        <pc:grpChg chg="add mod">
          <ac:chgData name="渡辺 雅之" userId="fc500e18ba81363a" providerId="LiveId" clId="{74968572-5F36-41FC-9DE0-CB94584D5F84}" dt="2021-05-28T07:37:45.281" v="416" actId="164"/>
          <ac:grpSpMkLst>
            <pc:docMk/>
            <pc:sldMk cId="3720913164" sldId="261"/>
            <ac:grpSpMk id="36" creationId="{F930C34C-CC7D-4E34-8087-86ABA0A9984D}"/>
          </ac:grpSpMkLst>
        </pc:grpChg>
        <pc:graphicFrameChg chg="mod">
          <ac:chgData name="渡辺 雅之" userId="fc500e18ba81363a" providerId="LiveId" clId="{74968572-5F36-41FC-9DE0-CB94584D5F84}" dt="2021-05-28T07:29:10.720" v="228" actId="2711"/>
          <ac:graphicFrameMkLst>
            <pc:docMk/>
            <pc:sldMk cId="3720913164" sldId="261"/>
            <ac:graphicFrameMk id="3" creationId="{A9C1A7EE-B958-4AD1-B2D6-55F525E435A4}"/>
          </ac:graphicFrameMkLst>
        </pc:graphicFrameChg>
        <pc:graphicFrameChg chg="mod">
          <ac:chgData name="渡辺 雅之" userId="fc500e18ba81363a" providerId="LiveId" clId="{74968572-5F36-41FC-9DE0-CB94584D5F84}" dt="2021-05-28T07:13:57.430" v="29"/>
          <ac:graphicFrameMkLst>
            <pc:docMk/>
            <pc:sldMk cId="3720913164" sldId="261"/>
            <ac:graphicFrameMk id="39" creationId="{A9C1A7EE-B958-4AD1-B2D6-55F525E435A4}"/>
          </ac:graphicFrameMkLst>
        </pc:graphicFrameChg>
        <pc:picChg chg="del">
          <ac:chgData name="渡辺 雅之" userId="fc500e18ba81363a" providerId="LiveId" clId="{74968572-5F36-41FC-9DE0-CB94584D5F84}" dt="2021-05-28T07:11:25.508" v="7" actId="478"/>
          <ac:picMkLst>
            <pc:docMk/>
            <pc:sldMk cId="3720913164" sldId="261"/>
            <ac:picMk id="9" creationId="{52A54368-1971-40F3-B1BC-CEECE2FE41C1}"/>
          </ac:picMkLst>
        </pc:picChg>
        <pc:picChg chg="add mod">
          <ac:chgData name="渡辺 雅之" userId="fc500e18ba81363a" providerId="LiveId" clId="{74968572-5F36-41FC-9DE0-CB94584D5F84}" dt="2021-05-28T07:11:25.853" v="8"/>
          <ac:picMkLst>
            <pc:docMk/>
            <pc:sldMk cId="3720913164" sldId="261"/>
            <ac:picMk id="27" creationId="{27F52FA4-A563-48DF-9B34-4153060F6F33}"/>
          </ac:picMkLst>
        </pc:picChg>
        <pc:cxnChg chg="mod">
          <ac:chgData name="渡辺 雅之" userId="fc500e18ba81363a" providerId="LiveId" clId="{74968572-5F36-41FC-9DE0-CB94584D5F84}" dt="2021-05-28T07:30:16.445" v="251" actId="478"/>
          <ac:cxnSpMkLst>
            <pc:docMk/>
            <pc:sldMk cId="3720913164" sldId="261"/>
            <ac:cxnSpMk id="37" creationId="{2693D004-09C4-4908-960C-A420097C8A0D}"/>
          </ac:cxnSpMkLst>
        </pc:cxnChg>
        <pc:cxnChg chg="mod">
          <ac:chgData name="渡辺 雅之" userId="fc500e18ba81363a" providerId="LiveId" clId="{74968572-5F36-41FC-9DE0-CB94584D5F84}" dt="2021-05-28T07:30:16.445" v="251" actId="478"/>
          <ac:cxnSpMkLst>
            <pc:docMk/>
            <pc:sldMk cId="3720913164" sldId="261"/>
            <ac:cxnSpMk id="38" creationId="{2C52096D-D99B-4504-B2DB-28E27392648E}"/>
          </ac:cxnSpMkLst>
        </pc:cxnChg>
        <pc:cxnChg chg="mod">
          <ac:chgData name="渡辺 雅之" userId="fc500e18ba81363a" providerId="LiveId" clId="{74968572-5F36-41FC-9DE0-CB94584D5F84}" dt="2021-05-28T07:24:58.272" v="152" actId="1076"/>
          <ac:cxnSpMkLst>
            <pc:docMk/>
            <pc:sldMk cId="3720913164" sldId="261"/>
            <ac:cxnSpMk id="40" creationId="{0FE7EA86-780D-46B1-8BAE-EF29FADD5224}"/>
          </ac:cxnSpMkLst>
        </pc:cxnChg>
        <pc:cxnChg chg="mod">
          <ac:chgData name="渡辺 雅之" userId="fc500e18ba81363a" providerId="LiveId" clId="{74968572-5F36-41FC-9DE0-CB94584D5F84}" dt="2021-05-28T07:13:57.430" v="29"/>
          <ac:cxnSpMkLst>
            <pc:docMk/>
            <pc:sldMk cId="3720913164" sldId="261"/>
            <ac:cxnSpMk id="41" creationId="{7093E8A1-63DA-4783-A497-41C2E6876EA1}"/>
          </ac:cxnSpMkLst>
        </pc:cxnChg>
        <pc:cxnChg chg="mod">
          <ac:chgData name="渡辺 雅之" userId="fc500e18ba81363a" providerId="LiveId" clId="{74968572-5F36-41FC-9DE0-CB94584D5F84}" dt="2021-05-28T07:25:06.986" v="153" actId="1038"/>
          <ac:cxnSpMkLst>
            <pc:docMk/>
            <pc:sldMk cId="3720913164" sldId="261"/>
            <ac:cxnSpMk id="42" creationId="{5D5434EC-9090-49D1-A300-8700779B31DE}"/>
          </ac:cxnSpMkLst>
        </pc:cxnChg>
        <pc:cxnChg chg="mod">
          <ac:chgData name="渡辺 雅之" userId="fc500e18ba81363a" providerId="LiveId" clId="{74968572-5F36-41FC-9DE0-CB94584D5F84}" dt="2021-05-28T07:13:57.430" v="29"/>
          <ac:cxnSpMkLst>
            <pc:docMk/>
            <pc:sldMk cId="3720913164" sldId="261"/>
            <ac:cxnSpMk id="43" creationId="{B446D124-A6F5-40BA-A11A-E8577CCBB8A5}"/>
          </ac:cxnSpMkLst>
        </pc:cxnChg>
        <pc:cxnChg chg="mod">
          <ac:chgData name="渡辺 雅之" userId="fc500e18ba81363a" providerId="LiveId" clId="{74968572-5F36-41FC-9DE0-CB94584D5F84}" dt="2021-05-28T07:25:16.240" v="156" actId="1035"/>
          <ac:cxnSpMkLst>
            <pc:docMk/>
            <pc:sldMk cId="3720913164" sldId="261"/>
            <ac:cxnSpMk id="44" creationId="{515183F9-4497-4DE8-B973-EB1E81275FB6}"/>
          </ac:cxnSpMkLst>
        </pc:cxnChg>
        <pc:cxnChg chg="mod">
          <ac:chgData name="渡辺 雅之" userId="fc500e18ba81363a" providerId="LiveId" clId="{74968572-5F36-41FC-9DE0-CB94584D5F84}" dt="2021-05-28T07:30:16.445" v="251" actId="478"/>
          <ac:cxnSpMkLst>
            <pc:docMk/>
            <pc:sldMk cId="3720913164" sldId="261"/>
            <ac:cxnSpMk id="46" creationId="{A2D8A1DD-14D5-40BA-919D-63A7D8A0C6F2}"/>
          </ac:cxnSpMkLst>
        </pc:cxnChg>
        <pc:cxnChg chg="mod">
          <ac:chgData name="渡辺 雅之" userId="fc500e18ba81363a" providerId="LiveId" clId="{74968572-5F36-41FC-9DE0-CB94584D5F84}" dt="2021-05-28T07:30:16.445" v="251" actId="478"/>
          <ac:cxnSpMkLst>
            <pc:docMk/>
            <pc:sldMk cId="3720913164" sldId="261"/>
            <ac:cxnSpMk id="47" creationId="{366B2B87-A8A7-4F0E-A8A6-83847E777F0D}"/>
          </ac:cxnSpMkLst>
        </pc:cxnChg>
        <pc:cxnChg chg="mod">
          <ac:chgData name="渡辺 雅之" userId="fc500e18ba81363a" providerId="LiveId" clId="{74968572-5F36-41FC-9DE0-CB94584D5F84}" dt="2021-05-28T07:30:16.445" v="251" actId="478"/>
          <ac:cxnSpMkLst>
            <pc:docMk/>
            <pc:sldMk cId="3720913164" sldId="261"/>
            <ac:cxnSpMk id="51" creationId="{491D8BDA-DDC7-4E19-9707-EE9DF0162387}"/>
          </ac:cxnSpMkLst>
        </pc:cxnChg>
        <pc:cxnChg chg="mod">
          <ac:chgData name="渡辺 雅之" userId="fc500e18ba81363a" providerId="LiveId" clId="{74968572-5F36-41FC-9DE0-CB94584D5F84}" dt="2021-05-28T07:25:18.240" v="158" actId="1037"/>
          <ac:cxnSpMkLst>
            <pc:docMk/>
            <pc:sldMk cId="3720913164" sldId="261"/>
            <ac:cxnSpMk id="54" creationId="{7C2CC25B-2F07-4979-B21B-70E3C5113DB5}"/>
          </ac:cxnSpMkLst>
        </pc:cxnChg>
        <pc:cxnChg chg="add mod">
          <ac:chgData name="渡辺 雅之" userId="fc500e18ba81363a" providerId="LiveId" clId="{74968572-5F36-41FC-9DE0-CB94584D5F84}" dt="2021-05-28T07:37:45.281" v="416" actId="164"/>
          <ac:cxnSpMkLst>
            <pc:docMk/>
            <pc:sldMk cId="3720913164" sldId="261"/>
            <ac:cxnSpMk id="56" creationId="{47F7C72D-E418-4FFB-8B49-3A3966DA2EA4}"/>
          </ac:cxnSpMkLst>
        </pc:cxnChg>
        <pc:cxnChg chg="add mod">
          <ac:chgData name="渡辺 雅之" userId="fc500e18ba81363a" providerId="LiveId" clId="{74968572-5F36-41FC-9DE0-CB94584D5F84}" dt="2021-05-28T07:37:45.281" v="416" actId="164"/>
          <ac:cxnSpMkLst>
            <pc:docMk/>
            <pc:sldMk cId="3720913164" sldId="261"/>
            <ac:cxnSpMk id="64" creationId="{41FF29A8-A1EA-4CCA-B98C-5302DD4E4E32}"/>
          </ac:cxnSpMkLst>
        </pc:cxnChg>
        <pc:cxnChg chg="mod">
          <ac:chgData name="渡辺 雅之" userId="fc500e18ba81363a" providerId="LiveId" clId="{74968572-5F36-41FC-9DE0-CB94584D5F84}" dt="2021-05-28T07:30:16.445" v="251" actId="478"/>
          <ac:cxnSpMkLst>
            <pc:docMk/>
            <pc:sldMk cId="3720913164" sldId="261"/>
            <ac:cxnSpMk id="71" creationId="{A413C470-D852-453B-B946-748258F08515}"/>
          </ac:cxnSpMkLst>
        </pc:cxnChg>
        <pc:cxnChg chg="mod">
          <ac:chgData name="渡辺 雅之" userId="fc500e18ba81363a" providerId="LiveId" clId="{74968572-5F36-41FC-9DE0-CB94584D5F84}" dt="2021-05-28T07:30:16.445" v="251" actId="478"/>
          <ac:cxnSpMkLst>
            <pc:docMk/>
            <pc:sldMk cId="3720913164" sldId="261"/>
            <ac:cxnSpMk id="75" creationId="{0E19F913-A952-4627-97BC-83159DA831B5}"/>
          </ac:cxnSpMkLst>
        </pc:cxnChg>
        <pc:cxnChg chg="mod">
          <ac:chgData name="渡辺 雅之" userId="fc500e18ba81363a" providerId="LiveId" clId="{74968572-5F36-41FC-9DE0-CB94584D5F84}" dt="2021-05-28T07:30:16.445" v="251" actId="478"/>
          <ac:cxnSpMkLst>
            <pc:docMk/>
            <pc:sldMk cId="3720913164" sldId="261"/>
            <ac:cxnSpMk id="79" creationId="{73E82F60-38AF-4391-BB83-01436B3DBBA9}"/>
          </ac:cxnSpMkLst>
        </pc:cxnChg>
      </pc:sldChg>
      <pc:sldChg chg="addSp delSp modSp mod">
        <pc:chgData name="渡辺 雅之" userId="fc500e18ba81363a" providerId="LiveId" clId="{74968572-5F36-41FC-9DE0-CB94584D5F84}" dt="2021-05-28T07:37:01.286" v="415" actId="6549"/>
        <pc:sldMkLst>
          <pc:docMk/>
          <pc:sldMk cId="3216231713" sldId="262"/>
        </pc:sldMkLst>
        <pc:spChg chg="mod">
          <ac:chgData name="渡辺 雅之" userId="fc500e18ba81363a" providerId="LiveId" clId="{74968572-5F36-41FC-9DE0-CB94584D5F84}" dt="2021-05-28T07:33:37.632" v="412" actId="6549"/>
          <ac:spMkLst>
            <pc:docMk/>
            <pc:sldMk cId="3216231713" sldId="262"/>
            <ac:spMk id="3" creationId="{9AF8F6DA-8EC3-4F26-ACC2-BD366CB91E0F}"/>
          </ac:spMkLst>
        </pc:spChg>
        <pc:spChg chg="mod">
          <ac:chgData name="渡辺 雅之" userId="fc500e18ba81363a" providerId="LiveId" clId="{74968572-5F36-41FC-9DE0-CB94584D5F84}" dt="2021-05-28T07:37:01.286" v="415" actId="6549"/>
          <ac:spMkLst>
            <pc:docMk/>
            <pc:sldMk cId="3216231713" sldId="262"/>
            <ac:spMk id="4" creationId="{C516FE77-EFE9-49E7-9D15-73E89BA2D180}"/>
          </ac:spMkLst>
        </pc:spChg>
        <pc:spChg chg="add del">
          <ac:chgData name="渡辺 雅之" userId="fc500e18ba81363a" providerId="LiveId" clId="{74968572-5F36-41FC-9DE0-CB94584D5F84}" dt="2021-05-28T07:11:14.199" v="3" actId="22"/>
          <ac:spMkLst>
            <pc:docMk/>
            <pc:sldMk cId="3216231713" sldId="262"/>
            <ac:spMk id="7" creationId="{B24D9397-FE44-400A-AF37-F4BF297DE778}"/>
          </ac:spMkLst>
        </pc:spChg>
        <pc:picChg chg="add mod">
          <ac:chgData name="渡辺 雅之" userId="fc500e18ba81363a" providerId="LiveId" clId="{74968572-5F36-41FC-9DE0-CB94584D5F84}" dt="2021-05-28T07:11:21.390" v="6" actId="1076"/>
          <ac:picMkLst>
            <pc:docMk/>
            <pc:sldMk cId="3216231713" sldId="262"/>
            <ac:picMk id="8" creationId="{14F50C48-CD7C-4891-97CD-32E3EDB573C9}"/>
          </ac:picMkLst>
        </pc:picChg>
        <pc:picChg chg="del">
          <ac:chgData name="渡辺 雅之" userId="fc500e18ba81363a" providerId="LiveId" clId="{74968572-5F36-41FC-9DE0-CB94584D5F84}" dt="2021-05-28T07:11:18.276" v="5" actId="478"/>
          <ac:picMkLst>
            <pc:docMk/>
            <pc:sldMk cId="3216231713" sldId="262"/>
            <ac:picMk id="9" creationId="{A009A02F-C185-4EE4-8899-C46B8F532CAB}"/>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114A2E6-B74D-4AD5-B87D-D2472E2CDEDF}"/>
              </a:ext>
            </a:extLst>
          </p:cNvPr>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E8FDD2D8-C1A3-48D6-B708-BD43F293305E}"/>
              </a:ext>
            </a:extLst>
          </p:cNvPr>
          <p:cNvSpPr>
            <a:spLocks noGrp="1"/>
          </p:cNvSpPr>
          <p:nvPr>
            <p:ph type="dt" sz="quarter" idx="1"/>
          </p:nvPr>
        </p:nvSpPr>
        <p:spPr>
          <a:xfrm>
            <a:off x="5180013" y="0"/>
            <a:ext cx="3962400" cy="344488"/>
          </a:xfrm>
          <a:prstGeom prst="rect">
            <a:avLst/>
          </a:prstGeom>
        </p:spPr>
        <p:txBody>
          <a:bodyPr vert="horz" lIns="91440" tIns="45720" rIns="91440" bIns="45720" rtlCol="0"/>
          <a:lstStyle>
            <a:lvl1pPr algn="r">
              <a:defRPr sz="1200"/>
            </a:lvl1pPr>
          </a:lstStyle>
          <a:p>
            <a:fld id="{9100F2EC-0129-470F-9007-457DD383588C}" type="datetimeFigureOut">
              <a:rPr kumimoji="1" lang="ja-JP" altLang="en-US" smtClean="0"/>
              <a:t>2021/10/29</a:t>
            </a:fld>
            <a:endParaRPr kumimoji="1" lang="ja-JP" altLang="en-US"/>
          </a:p>
        </p:txBody>
      </p:sp>
      <p:sp>
        <p:nvSpPr>
          <p:cNvPr id="4" name="フッター プレースホルダー 3">
            <a:extLst>
              <a:ext uri="{FF2B5EF4-FFF2-40B4-BE49-F238E27FC236}">
                <a16:creationId xmlns:a16="http://schemas.microsoft.com/office/drawing/2014/main" id="{4CFF8EBB-0E5E-43CE-B80B-519A1A006DF2}"/>
              </a:ext>
            </a:extLst>
          </p:cNvPr>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EE9FA14-2A97-4043-8932-9D05F97F15B3}"/>
              </a:ext>
            </a:extLst>
          </p:cNvPr>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E067BE8A-F716-4914-9E4D-7888DB7F2845}" type="slidenum">
              <a:rPr kumimoji="1" lang="ja-JP" altLang="en-US" smtClean="0"/>
              <a:t>‹#›</a:t>
            </a:fld>
            <a:endParaRPr kumimoji="1" lang="ja-JP" altLang="en-US"/>
          </a:p>
        </p:txBody>
      </p:sp>
    </p:spTree>
    <p:extLst>
      <p:ext uri="{BB962C8B-B14F-4D97-AF65-F5344CB8AC3E}">
        <p14:creationId xmlns:p14="http://schemas.microsoft.com/office/powerpoint/2010/main" val="32488834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053C3B81-139A-467B-8313-3A46AC123EE3}" type="datetimeFigureOut">
              <a:rPr kumimoji="1" lang="ja-JP" altLang="en-US" smtClean="0"/>
              <a:t>2021/10/29</a:t>
            </a:fld>
            <a:endParaRPr kumimoji="1" lang="ja-JP" altLang="en-US"/>
          </a:p>
        </p:txBody>
      </p:sp>
      <p:sp>
        <p:nvSpPr>
          <p:cNvPr id="4" name="スライド イメージ プレースホルダー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21474B5E-61F3-40E2-8318-F85EFC980AE0}" type="slidenum">
              <a:rPr kumimoji="1" lang="ja-JP" altLang="en-US" smtClean="0"/>
              <a:t>‹#›</a:t>
            </a:fld>
            <a:endParaRPr kumimoji="1" lang="ja-JP" altLang="en-US"/>
          </a:p>
        </p:txBody>
      </p:sp>
    </p:spTree>
    <p:extLst>
      <p:ext uri="{BB962C8B-B14F-4D97-AF65-F5344CB8AC3E}">
        <p14:creationId xmlns:p14="http://schemas.microsoft.com/office/powerpoint/2010/main" val="49012546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40D02A3-EE1C-47E5-9FD1-D3B51ED04C48}"/>
              </a:ext>
            </a:extLst>
          </p:cNvPr>
          <p:cNvSpPr>
            <a:spLocks noGrp="1"/>
          </p:cNvSpPr>
          <p:nvPr>
            <p:ph type="sldNum" sz="quarter" idx="4"/>
          </p:nvPr>
        </p:nvSpPr>
        <p:spPr>
          <a:xfrm>
            <a:off x="7086600" y="6492875"/>
            <a:ext cx="2057400" cy="365125"/>
          </a:xfrm>
          <a:prstGeom prst="rect">
            <a:avLst/>
          </a:prstGeom>
        </p:spPr>
        <p:txBody>
          <a:bodyPr vert="horz" lIns="91440" tIns="45720" rIns="91440" bIns="45720" rtlCol="0" anchor="ctr"/>
          <a:lstStyle>
            <a:lvl1pPr algn="r">
              <a:defRPr sz="1200">
                <a:solidFill>
                  <a:schemeClr val="tx1">
                    <a:tint val="75000"/>
                  </a:schemeClr>
                </a:solidFill>
                <a:latin typeface="Meiryo UI" panose="020B0604030504040204" pitchFamily="50" charset="-128"/>
                <a:ea typeface="Meiryo UI" panose="020B0604030504040204" pitchFamily="50" charset="-128"/>
              </a:defRPr>
            </a:lvl1pPr>
          </a:lstStyle>
          <a:p>
            <a:fld id="{AF4CF655-E5F9-4A6C-AEF1-D0B57D350AA5}" type="slidenum">
              <a:rPr lang="ja-JP" altLang="en-US" smtClean="0"/>
              <a:pPr/>
              <a:t>‹#›</a:t>
            </a:fld>
            <a:endParaRPr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367477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2A954722-D371-4C9A-9572-FB99153A8B73}"/>
              </a:ext>
            </a:extLst>
          </p:cNvPr>
          <p:cNvPicPr>
            <a:picLocks noChangeAspect="1"/>
          </p:cNvPicPr>
          <p:nvPr userDrawn="1"/>
        </p:nvPicPr>
        <p:blipFill>
          <a:blip r:embed="rId3"/>
          <a:stretch>
            <a:fillRect/>
          </a:stretch>
        </p:blipFill>
        <p:spPr>
          <a:xfrm>
            <a:off x="0" y="6372836"/>
            <a:ext cx="736600" cy="485164"/>
          </a:xfrm>
          <a:prstGeom prst="rect">
            <a:avLst/>
          </a:prstGeom>
        </p:spPr>
      </p:pic>
      <p:sp>
        <p:nvSpPr>
          <p:cNvPr id="4" name="スライド番号プレースホルダー 3">
            <a:extLst>
              <a:ext uri="{FF2B5EF4-FFF2-40B4-BE49-F238E27FC236}">
                <a16:creationId xmlns:a16="http://schemas.microsoft.com/office/drawing/2014/main" id="{1F4D091C-763F-4EBB-851C-051A4F943B55}"/>
              </a:ext>
            </a:extLst>
          </p:cNvPr>
          <p:cNvSpPr>
            <a:spLocks noGrp="1"/>
          </p:cNvSpPr>
          <p:nvPr>
            <p:ph type="sldNum" sz="quarter" idx="4"/>
          </p:nvPr>
        </p:nvSpPr>
        <p:spPr>
          <a:xfrm>
            <a:off x="7086600" y="6492875"/>
            <a:ext cx="2057400" cy="365125"/>
          </a:xfrm>
          <a:prstGeom prst="rect">
            <a:avLst/>
          </a:prstGeom>
        </p:spPr>
        <p:txBody>
          <a:bodyPr vert="horz" lIns="91440" tIns="45720" rIns="91440" bIns="45720" rtlCol="0" anchor="ctr"/>
          <a:lstStyle>
            <a:lvl1pPr algn="r">
              <a:defRPr sz="1200">
                <a:solidFill>
                  <a:schemeClr val="tx1">
                    <a:tint val="75000"/>
                  </a:schemeClr>
                </a:solidFill>
                <a:latin typeface="Meiryo UI" panose="020B0604030504040204" pitchFamily="50" charset="-128"/>
                <a:ea typeface="Meiryo UI" panose="020B0604030504040204" pitchFamily="50" charset="-128"/>
              </a:defRPr>
            </a:lvl1pPr>
          </a:lstStyle>
          <a:p>
            <a:fld id="{AF4CF655-E5F9-4A6C-AEF1-D0B57D350AA5}" type="slidenum">
              <a:rPr lang="ja-JP" altLang="en-US" smtClean="0"/>
              <a:pPr/>
              <a:t>‹#›</a:t>
            </a:fld>
            <a:endParaRPr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0674495"/>
      </p:ext>
    </p:extLst>
  </p:cSld>
  <p:clrMap bg1="lt1" tx1="dk1" bg2="lt2" tx2="dk2" accent1="accent1" accent2="accent2" accent3="accent3" accent4="accent4" accent5="accent5" accent6="accent6" hlink="hlink" folHlink="folHlink"/>
  <p:sldLayoutIdLst>
    <p:sldLayoutId id="2147483679" r:id="rId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5360873-43D8-444B-B40C-9DB127E5B99F}"/>
              </a:ext>
            </a:extLst>
          </p:cNvPr>
          <p:cNvSpPr>
            <a:spLocks noGrp="1"/>
          </p:cNvSpPr>
          <p:nvPr>
            <p:ph type="sldNum" sz="quarter" idx="4"/>
          </p:nvPr>
        </p:nvSpPr>
        <p:spPr/>
        <p:txBody>
          <a:bodyPr/>
          <a:lstStyle/>
          <a:p>
            <a:fld id="{AF4CF655-E5F9-4A6C-AEF1-D0B57D350AA5}" type="slidenum">
              <a:rPr lang="ja-JP" altLang="en-US" smtClean="0"/>
              <a:pPr/>
              <a:t>1</a:t>
            </a:fld>
            <a:endParaRPr lang="ja-JP" altLang="en-US" dirty="0">
              <a:latin typeface="Meiryo UI" panose="020B0604030504040204" pitchFamily="50" charset="-128"/>
              <a:ea typeface="Meiryo UI" panose="020B0604030504040204" pitchFamily="50" charset="-128"/>
            </a:endParaRPr>
          </a:p>
        </p:txBody>
      </p:sp>
      <p:sp>
        <p:nvSpPr>
          <p:cNvPr id="3" name="サブタイトル 4">
            <a:extLst>
              <a:ext uri="{FF2B5EF4-FFF2-40B4-BE49-F238E27FC236}">
                <a16:creationId xmlns:a16="http://schemas.microsoft.com/office/drawing/2014/main" id="{9AF8F6DA-8EC3-4F26-ACC2-BD366CB91E0F}"/>
              </a:ext>
            </a:extLst>
          </p:cNvPr>
          <p:cNvSpPr txBox="1">
            <a:spLocks/>
          </p:cNvSpPr>
          <p:nvPr/>
        </p:nvSpPr>
        <p:spPr>
          <a:xfrm>
            <a:off x="0" y="576433"/>
            <a:ext cx="4465672" cy="5916441"/>
          </a:xfrm>
          <a:prstGeom prst="rect">
            <a:avLst/>
          </a:prstGeom>
          <a:solidFill>
            <a:schemeClr val="accent1">
              <a:lumMod val="20000"/>
              <a:lumOff val="80000"/>
            </a:schemeClr>
          </a:solidFill>
          <a:ln>
            <a:noFill/>
          </a:ln>
        </p:spPr>
        <p:txBody>
          <a:bodyPr/>
          <a:lstStyle/>
          <a:p>
            <a:pPr algn="just" eaLnBrk="1" fontAlgn="auto" hangingPunct="1">
              <a:spcBef>
                <a:spcPct val="20000"/>
              </a:spcBef>
              <a:spcAft>
                <a:spcPts val="0"/>
              </a:spcAft>
              <a:buFont typeface="Arial" pitchFamily="34" charset="0"/>
              <a:buNone/>
              <a:defRPr/>
            </a:pPr>
            <a:r>
              <a:rPr lang="ja-JP" altLang="en-US" sz="1200" b="1" dirty="0">
                <a:latin typeface="Meiryo UI" panose="020B0604030504040204" pitchFamily="50" charset="-128"/>
                <a:ea typeface="Meiryo UI" panose="020B0604030504040204" pitchFamily="50" charset="-128"/>
              </a:rPr>
              <a:t>始まったデジタル証券とその動向～</a:t>
            </a:r>
            <a:r>
              <a:rPr lang="en-US" altLang="ja-JP" sz="1200" b="1" dirty="0">
                <a:latin typeface="Meiryo UI" panose="020B0604030504040204" pitchFamily="50" charset="-128"/>
                <a:ea typeface="Meiryo UI" panose="020B0604030504040204" pitchFamily="50" charset="-128"/>
              </a:rPr>
              <a:t>STO</a:t>
            </a:r>
            <a:r>
              <a:rPr lang="ja-JP" altLang="en-US" sz="1200" b="1" dirty="0">
                <a:latin typeface="Meiryo UI" panose="020B0604030504040204" pitchFamily="50" charset="-128"/>
                <a:ea typeface="Meiryo UI" panose="020B0604030504040204" pitchFamily="50" charset="-128"/>
              </a:rPr>
              <a:t>は本格化するのか</a:t>
            </a:r>
            <a:endParaRPr lang="en-US" altLang="ja-JP" sz="1200" b="1" dirty="0">
              <a:latin typeface="Meiryo UI" panose="020B0604030504040204" pitchFamily="50" charset="-128"/>
              <a:ea typeface="Meiryo UI" panose="020B0604030504040204" pitchFamily="50" charset="-128"/>
            </a:endParaRPr>
          </a:p>
          <a:p>
            <a:pPr algn="just" eaLnBrk="1" fontAlgn="auto" hangingPunct="1">
              <a:spcBef>
                <a:spcPct val="20000"/>
              </a:spcBef>
              <a:spcAft>
                <a:spcPts val="0"/>
              </a:spcAft>
              <a:buFont typeface="Arial" pitchFamily="34" charset="0"/>
              <a:buNone/>
              <a:defRPr/>
            </a:pPr>
            <a:endParaRPr lang="en-US" altLang="ja-JP" sz="1200" b="1" dirty="0">
              <a:latin typeface="Meiryo UI" panose="020B0604030504040204" pitchFamily="50" charset="-128"/>
              <a:ea typeface="Meiryo UI" panose="020B0604030504040204" pitchFamily="50" charset="-128"/>
            </a:endParaRPr>
          </a:p>
          <a:p>
            <a:pPr algn="just" eaLnBrk="1" fontAlgn="auto" hangingPunct="1">
              <a:spcBef>
                <a:spcPct val="20000"/>
              </a:spcBef>
              <a:spcAft>
                <a:spcPts val="0"/>
              </a:spcAft>
              <a:buFont typeface="Arial" pitchFamily="34" charset="0"/>
              <a:buNone/>
              <a:defRPr/>
            </a:pP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デジタル証券に関する動きが本格的に始まっている。主な動向は２つあり、ケネディクスと三井物産それぞれを中核にしたものだ。デジタル証券という呼称はまだ一般的には浸透しているとは言い難いが、現状での定義は、ブロックチェーンなどの分散型台帳技術（</a:t>
            </a:r>
            <a:r>
              <a:rPr lang="en-US" altLang="ja-JP" sz="1200" b="1" dirty="0" err="1">
                <a:latin typeface="Meiryo UI" panose="020B0604030504040204" pitchFamily="50" charset="-128"/>
                <a:ea typeface="Meiryo UI" panose="020B0604030504040204" pitchFamily="50" charset="-128"/>
              </a:rPr>
              <a:t>Ⅾ</a:t>
            </a:r>
            <a:r>
              <a:rPr lang="en-US" altLang="ja-JP" sz="1200" dirty="0" err="1">
                <a:latin typeface="Meiryo UI" panose="020B0604030504040204" pitchFamily="50" charset="-128"/>
                <a:ea typeface="Meiryo UI" panose="020B0604030504040204" pitchFamily="50" charset="-128"/>
              </a:rPr>
              <a:t>istributed</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 </a:t>
            </a:r>
            <a:r>
              <a:rPr lang="en-US" altLang="ja-JP" sz="1200" b="1" dirty="0" err="1">
                <a:latin typeface="Meiryo UI" panose="020B0604030504040204" pitchFamily="50" charset="-128"/>
                <a:ea typeface="Meiryo UI" panose="020B0604030504040204" pitchFamily="50" charset="-128"/>
              </a:rPr>
              <a:t>Ⅼ</a:t>
            </a:r>
            <a:r>
              <a:rPr lang="en-US" altLang="ja-JP" sz="1200" dirty="0" err="1">
                <a:latin typeface="Meiryo UI" panose="020B0604030504040204" pitchFamily="50" charset="-128"/>
                <a:ea typeface="Meiryo UI" panose="020B0604030504040204" pitchFamily="50" charset="-128"/>
              </a:rPr>
              <a:t>edger</a:t>
            </a:r>
            <a:r>
              <a:rPr lang="ja-JP" altLang="en-US" sz="1200" b="1" dirty="0">
                <a:latin typeface="Meiryo UI" panose="020B0604030504040204" pitchFamily="50" charset="-128"/>
                <a:ea typeface="Meiryo UI" panose="020B0604030504040204" pitchFamily="50" charset="-128"/>
              </a:rPr>
              <a:t> Ｔ</a:t>
            </a:r>
            <a:r>
              <a:rPr lang="en-US" altLang="ja-JP" sz="1200" dirty="0" err="1">
                <a:latin typeface="Meiryo UI" panose="020B0604030504040204" pitchFamily="50" charset="-128"/>
                <a:ea typeface="Meiryo UI" panose="020B0604030504040204" pitchFamily="50" charset="-128"/>
              </a:rPr>
              <a:t>echnology</a:t>
            </a:r>
            <a:r>
              <a:rPr lang="ja-JP" altLang="en-US" sz="1200" dirty="0">
                <a:latin typeface="Meiryo UI" panose="020B0604030504040204" pitchFamily="50" charset="-128"/>
                <a:ea typeface="Meiryo UI" panose="020B0604030504040204" pitchFamily="50" charset="-128"/>
              </a:rPr>
              <a:t>）を使って発行・決済・保管する</a:t>
            </a:r>
            <a:r>
              <a:rPr lang="zh-TW" altLang="en-US" sz="1200" dirty="0">
                <a:latin typeface="Meiryo UI" panose="020B0604030504040204" pitchFamily="50" charset="-128"/>
                <a:ea typeface="Meiryo UI" panose="020B0604030504040204" pitchFamily="50" charset="-128"/>
              </a:rPr>
              <a:t>電子記録移転権利</a:t>
            </a:r>
            <a:r>
              <a:rPr lang="ja-JP" altLang="en-US" sz="1200" dirty="0">
                <a:latin typeface="Meiryo UI" panose="020B0604030504040204" pitchFamily="50" charset="-128"/>
                <a:ea typeface="Meiryo UI" panose="020B0604030504040204" pitchFamily="50" charset="-128"/>
              </a:rPr>
              <a:t>（金商法の名称、いわゆるトークン）を指している。</a:t>
            </a:r>
            <a:endParaRPr lang="en-US" altLang="ja-JP" sz="1200" dirty="0">
              <a:latin typeface="Meiryo UI" panose="020B0604030504040204" pitchFamily="50" charset="-128"/>
              <a:ea typeface="Meiryo UI" panose="020B0604030504040204" pitchFamily="50" charset="-128"/>
            </a:endParaRPr>
          </a:p>
          <a:p>
            <a:pPr algn="just" eaLnBrk="1" fontAlgn="auto" hangingPunct="1">
              <a:spcBef>
                <a:spcPct val="20000"/>
              </a:spcBef>
              <a:spcAft>
                <a:spcPts val="0"/>
              </a:spcAft>
              <a:buFont typeface="Arial" pitchFamily="34" charset="0"/>
              <a:buNone/>
              <a:defRPr/>
            </a:pPr>
            <a:r>
              <a:rPr lang="ja-JP" altLang="en-US" sz="1200" dirty="0">
                <a:latin typeface="Meiryo UI" panose="020B0604030504040204" pitchFamily="50" charset="-128"/>
                <a:ea typeface="Meiryo UI" panose="020B0604030504040204" pitchFamily="50" charset="-128"/>
              </a:rPr>
              <a:t>　ケネディクスは今年</a:t>
            </a:r>
            <a:r>
              <a:rPr lang="en-US" altLang="ja-JP" sz="1200" dirty="0">
                <a:latin typeface="Meiryo UI" panose="020B0604030504040204" pitchFamily="50" charset="-128"/>
                <a:ea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rPr>
              <a:t>9</a:t>
            </a:r>
            <a:r>
              <a:rPr lang="ja-JP" altLang="en-US" sz="1200" dirty="0">
                <a:latin typeface="Meiryo UI" panose="020B0604030504040204" pitchFamily="50" charset="-128"/>
                <a:ea typeface="Meiryo UI" panose="020B0604030504040204" pitchFamily="50" charset="-128"/>
              </a:rPr>
              <a:t>日に、投資対象となる不動産の拠出やその証券化（信託受益権）のオリジネーション・アセットマネジメント業務は自社が行い、野村證券やＳＢＩ証券がその証券化したもの資産裏付型セキュリティトークン（ＳＴ）として販売、資産裏付型ＳＴの名簿管理やカストディ業務は三菱ＵＦＪ信託銀行が行う協業について公表した。実際の投資対象となる不動産は、渋谷区神南の賃貸マンション（評価額</a:t>
            </a:r>
            <a:r>
              <a:rPr lang="en-US" altLang="ja-JP" sz="1200" dirty="0">
                <a:latin typeface="Meiryo UI" panose="020B0604030504040204" pitchFamily="50" charset="-128"/>
                <a:ea typeface="Meiryo UI" panose="020B0604030504040204" pitchFamily="50" charset="-128"/>
              </a:rPr>
              <a:t>27.4</a:t>
            </a:r>
            <a:r>
              <a:rPr lang="ja-JP" altLang="en-US" sz="1200" dirty="0">
                <a:latin typeface="Meiryo UI" panose="020B0604030504040204" pitchFamily="50" charset="-128"/>
                <a:ea typeface="Meiryo UI" panose="020B0604030504040204" pitchFamily="50" charset="-128"/>
              </a:rPr>
              <a:t>億円、鑑定利回り</a:t>
            </a:r>
            <a:r>
              <a:rPr lang="en-US" altLang="ja-JP" sz="1200" dirty="0">
                <a:latin typeface="Meiryo UI" panose="020B0604030504040204" pitchFamily="50" charset="-128"/>
                <a:ea typeface="Meiryo UI" panose="020B0604030504040204" pitchFamily="50" charset="-128"/>
              </a:rPr>
              <a:t>3.4</a:t>
            </a:r>
            <a:r>
              <a:rPr lang="ja-JP" altLang="en-US" sz="1200" dirty="0">
                <a:latin typeface="Meiryo UI" panose="020B0604030504040204" pitchFamily="50" charset="-128"/>
                <a:ea typeface="Meiryo UI" panose="020B0604030504040204" pitchFamily="50" charset="-128"/>
              </a:rPr>
              <a:t>％）で、借入金が約半額相当なので、</a:t>
            </a:r>
            <a:r>
              <a:rPr lang="en-US" altLang="ja-JP" sz="1200" dirty="0">
                <a:latin typeface="Meiryo UI" panose="020B0604030504040204" pitchFamily="50" charset="-128"/>
                <a:ea typeface="Meiryo UI" panose="020B0604030504040204" pitchFamily="50" charset="-128"/>
              </a:rPr>
              <a:t>14</a:t>
            </a:r>
            <a:r>
              <a:rPr lang="ja-JP" altLang="en-US" sz="1200" dirty="0">
                <a:latin typeface="Meiryo UI" panose="020B0604030504040204" pitchFamily="50" charset="-128"/>
                <a:ea typeface="Meiryo UI" panose="020B0604030504040204" pitchFamily="50" charset="-128"/>
              </a:rPr>
              <a:t>億円程度が両証券会社においてＳＴとして募集されている。また、三菱ＵＦＪ信託銀行は、同ＳＴをブロックチェーン基盤「</a:t>
            </a:r>
            <a:r>
              <a:rPr lang="en-US" altLang="ja-JP" sz="1200" dirty="0" err="1">
                <a:latin typeface="Meiryo UI" panose="020B0604030504040204" pitchFamily="50" charset="-128"/>
                <a:ea typeface="Meiryo UI" panose="020B0604030504040204" pitchFamily="50" charset="-128"/>
              </a:rPr>
              <a:t>Progmat</a:t>
            </a:r>
            <a:r>
              <a:rPr lang="ja-JP" altLang="en-US" sz="1200" dirty="0">
                <a:latin typeface="Meiryo UI" panose="020B0604030504040204" pitchFamily="50" charset="-128"/>
                <a:ea typeface="Meiryo UI" panose="020B0604030504040204" pitchFamily="50" charset="-128"/>
              </a:rPr>
              <a:t>」上で発行し、秘密鍵の管理等を行っていく。今回の投資対象となった賃貸マンションの運用状況については、ケネディクスが専用ウェブサイト（ケネディクス・リアルティ・トークン渋谷神南）を開設している。また、同社は</a:t>
            </a:r>
            <a:r>
              <a:rPr lang="en-US" altLang="ja-JP" sz="1200" dirty="0">
                <a:latin typeface="Meiryo UI" panose="020B0604030504040204" pitchFamily="50" charset="-128"/>
                <a:ea typeface="Meiryo UI" panose="020B0604030504040204" pitchFamily="50" charset="-128"/>
              </a:rPr>
              <a:t>8</a:t>
            </a:r>
            <a:r>
              <a:rPr lang="ja-JP" altLang="en-US" sz="1200" dirty="0">
                <a:latin typeface="Meiryo UI" panose="020B0604030504040204" pitchFamily="50" charset="-128"/>
                <a:ea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rPr>
              <a:t>31</a:t>
            </a:r>
            <a:r>
              <a:rPr lang="ja-JP" altLang="en-US" sz="1200" dirty="0">
                <a:latin typeface="Meiryo UI" panose="020B0604030504040204" pitchFamily="50" charset="-128"/>
                <a:ea typeface="Meiryo UI" panose="020B0604030504040204" pitchFamily="50" charset="-128"/>
              </a:rPr>
              <a:t>日に</a:t>
            </a:r>
            <a:r>
              <a:rPr lang="en-US" altLang="ja-JP" sz="1200" dirty="0">
                <a:latin typeface="Meiryo UI" panose="020B0604030504040204" pitchFamily="50" charset="-128"/>
                <a:ea typeface="Meiryo UI" panose="020B0604030504040204" pitchFamily="50" charset="-128"/>
              </a:rPr>
              <a:t>ST</a:t>
            </a:r>
            <a:r>
              <a:rPr lang="ja-JP" altLang="en-US" sz="1200" dirty="0">
                <a:latin typeface="Meiryo UI" panose="020B0604030504040204" pitchFamily="50" charset="-128"/>
                <a:ea typeface="Meiryo UI" panose="020B0604030504040204" pitchFamily="50" charset="-128"/>
              </a:rPr>
              <a:t>専業のＫＤＸ証券設立準備会社を設立し、不動産</a:t>
            </a:r>
            <a:r>
              <a:rPr lang="en-US" altLang="ja-JP" sz="1200" dirty="0">
                <a:latin typeface="Meiryo UI" panose="020B0604030504040204" pitchFamily="50" charset="-128"/>
                <a:ea typeface="Meiryo UI" panose="020B0604030504040204" pitchFamily="50" charset="-128"/>
              </a:rPr>
              <a:t>ST</a:t>
            </a:r>
            <a:r>
              <a:rPr lang="ja-JP" altLang="en-US" sz="1200" dirty="0">
                <a:latin typeface="Meiryo UI" panose="020B0604030504040204" pitchFamily="50" charset="-128"/>
                <a:ea typeface="Meiryo UI" panose="020B0604030504040204" pitchFamily="50" charset="-128"/>
              </a:rPr>
              <a:t>を取扱う為に第一種金融商品取引業の登録に向けた準備を開始したことを公表している。</a:t>
            </a:r>
            <a:endParaRPr lang="en-US" altLang="ja-JP" sz="1200" dirty="0">
              <a:latin typeface="Meiryo UI" panose="020B0604030504040204" pitchFamily="50" charset="-128"/>
              <a:ea typeface="Meiryo UI" panose="020B0604030504040204" pitchFamily="50" charset="-128"/>
            </a:endParaRPr>
          </a:p>
          <a:p>
            <a:pPr algn="just" eaLnBrk="1" fontAlgn="auto" hangingPunct="1">
              <a:spcBef>
                <a:spcPct val="20000"/>
              </a:spcBef>
              <a:spcAft>
                <a:spcPts val="0"/>
              </a:spcAft>
              <a:buFont typeface="Arial" pitchFamily="34" charset="0"/>
              <a:buNone/>
              <a:defRPr/>
            </a:pPr>
            <a:r>
              <a:rPr lang="ja-JP" altLang="en-US" sz="1200" dirty="0">
                <a:latin typeface="Meiryo UI" panose="020B0604030504040204" pitchFamily="50" charset="-128"/>
                <a:ea typeface="Meiryo UI" panose="020B0604030504040204" pitchFamily="50" charset="-128"/>
              </a:rPr>
              <a:t>　三井物産の方は、既にリートなどの不動産アセットマネージメントの複数社設立して三井アセットマネジメント・ホールディングスとして統括している。更に、三井物産</a:t>
            </a:r>
            <a:r>
              <a:rPr lang="en-US" altLang="ja-JP" sz="1200" dirty="0">
                <a:latin typeface="Meiryo UI" panose="020B0604030504040204" pitchFamily="50" charset="-128"/>
                <a:ea typeface="Meiryo UI" panose="020B0604030504040204" pitchFamily="50" charset="-128"/>
              </a:rPr>
              <a:t>53</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LayerX36</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SMBC</a:t>
            </a:r>
            <a:r>
              <a:rPr lang="ja-JP" altLang="en-US" sz="1200" dirty="0">
                <a:latin typeface="Meiryo UI" panose="020B0604030504040204" pitchFamily="50" charset="-128"/>
                <a:ea typeface="Meiryo UI" panose="020B0604030504040204" pitchFamily="50" charset="-128"/>
              </a:rPr>
              <a:t>日興</a:t>
            </a:r>
            <a:r>
              <a:rPr lang="en-US" altLang="ja-JP" sz="1200" dirty="0">
                <a:latin typeface="Meiryo UI" panose="020B0604030504040204" pitchFamily="50" charset="-128"/>
                <a:ea typeface="Meiryo UI" panose="020B0604030504040204" pitchFamily="50" charset="-128"/>
              </a:rPr>
              <a:t>5</a:t>
            </a:r>
            <a:r>
              <a:rPr lang="ja-JP" altLang="en-US" sz="1200" dirty="0">
                <a:latin typeface="Meiryo UI" panose="020B0604030504040204" pitchFamily="50" charset="-128"/>
                <a:ea typeface="Meiryo UI" panose="020B0604030504040204" pitchFamily="50" charset="-128"/>
              </a:rPr>
              <a:t>％・三井住友信託銀行</a:t>
            </a:r>
            <a:r>
              <a:rPr lang="en-US" altLang="ja-JP" sz="1200" dirty="0">
                <a:latin typeface="Meiryo UI" panose="020B0604030504040204" pitchFamily="50" charset="-128"/>
                <a:ea typeface="Meiryo UI" panose="020B0604030504040204" pitchFamily="50" charset="-128"/>
              </a:rPr>
              <a:t>5</a:t>
            </a:r>
            <a:r>
              <a:rPr lang="ja-JP" altLang="en-US" sz="1200" dirty="0">
                <a:latin typeface="Meiryo UI" panose="020B0604030504040204" pitchFamily="50" charset="-128"/>
                <a:ea typeface="Meiryo UI" panose="020B0604030504040204" pitchFamily="50" charset="-128"/>
              </a:rPr>
              <a:t>％等の出資で、デジタル証券ファンドの組成・運用・販売を一気通貫で手掛ける為に三井物産デジタル・アセットマネジメントを</a:t>
            </a:r>
            <a:r>
              <a:rPr lang="en-US" altLang="ja-JP" sz="1200" dirty="0">
                <a:latin typeface="Meiryo UI" panose="020B0604030504040204" pitchFamily="50" charset="-128"/>
                <a:ea typeface="Meiryo UI" panose="020B0604030504040204" pitchFamily="50" charset="-128"/>
              </a:rPr>
              <a:t>2020</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rPr>
              <a:t>月に設立し、今年</a:t>
            </a:r>
            <a:r>
              <a:rPr lang="en-US" altLang="ja-JP" sz="1200" dirty="0">
                <a:latin typeface="Meiryo UI" panose="020B0604030504040204" pitchFamily="50" charset="-128"/>
                <a:ea typeface="Meiryo UI" panose="020B0604030504040204" pitchFamily="50" charset="-128"/>
              </a:rPr>
              <a:t>8</a:t>
            </a:r>
            <a:r>
              <a:rPr lang="ja-JP" altLang="en-US" sz="1200" dirty="0">
                <a:latin typeface="Meiryo UI" panose="020B0604030504040204" pitchFamily="50" charset="-128"/>
                <a:ea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rPr>
              <a:t>31</a:t>
            </a:r>
            <a:r>
              <a:rPr lang="ja-JP" altLang="en-US" sz="1200" dirty="0">
                <a:latin typeface="Meiryo UI" panose="020B0604030504040204" pitchFamily="50" charset="-128"/>
                <a:ea typeface="Meiryo UI" panose="020B0604030504040204" pitchFamily="50" charset="-128"/>
              </a:rPr>
              <a:t>日に第一種金融商品取引業・第二種金融商品取引業、投資運用業の登録完了について公表している。同社の取組みとしては、先ず特定投資家向けに不動産ファンド案件をオ</a:t>
            </a:r>
            <a:endParaRPr lang="en-US" altLang="ja-JP" sz="1200" dirty="0">
              <a:latin typeface="Meiryo UI" panose="020B0604030504040204" pitchFamily="50" charset="-128"/>
              <a:ea typeface="Meiryo UI" panose="020B0604030504040204" pitchFamily="50" charset="-128"/>
            </a:endParaRPr>
          </a:p>
        </p:txBody>
      </p:sp>
      <p:sp>
        <p:nvSpPr>
          <p:cNvPr id="4" name="サブタイトル 4">
            <a:extLst>
              <a:ext uri="{FF2B5EF4-FFF2-40B4-BE49-F238E27FC236}">
                <a16:creationId xmlns:a16="http://schemas.microsoft.com/office/drawing/2014/main" id="{C516FE77-EFE9-49E7-9D15-73E89BA2D180}"/>
              </a:ext>
            </a:extLst>
          </p:cNvPr>
          <p:cNvSpPr txBox="1">
            <a:spLocks/>
          </p:cNvSpPr>
          <p:nvPr/>
        </p:nvSpPr>
        <p:spPr>
          <a:xfrm>
            <a:off x="4678330" y="576434"/>
            <a:ext cx="4465672" cy="5916440"/>
          </a:xfrm>
          <a:prstGeom prst="rect">
            <a:avLst/>
          </a:prstGeom>
          <a:solidFill>
            <a:schemeClr val="accent1">
              <a:lumMod val="20000"/>
              <a:lumOff val="80000"/>
            </a:schemeClr>
          </a:solidFill>
          <a:ln>
            <a:noFill/>
          </a:ln>
        </p:spPr>
        <p:txBody>
          <a:bodyPr/>
          <a:lstStyle/>
          <a:p>
            <a:pPr algn="just" eaLnBrk="1" fontAlgn="auto" hangingPunct="1">
              <a:spcBef>
                <a:spcPct val="20000"/>
              </a:spcBef>
              <a:spcAft>
                <a:spcPts val="0"/>
              </a:spcAft>
              <a:buFont typeface="Arial" pitchFamily="34" charset="0"/>
              <a:buNone/>
              <a:defRPr/>
            </a:pPr>
            <a:r>
              <a:rPr lang="ja-JP" altLang="en-US" sz="1200" dirty="0">
                <a:latin typeface="Meiryo UI" panose="020B0604030504040204" pitchFamily="50" charset="-128"/>
                <a:ea typeface="Meiryo UI" panose="020B0604030504040204" pitchFamily="50" charset="-128"/>
              </a:rPr>
              <a:t>ンライン提供する「ＡＬＴＡＮＡ」を今秋にもリリースすることや、個人投資家向けにデジタル証券を準備している。そのための案件として約</a:t>
            </a:r>
            <a:r>
              <a:rPr lang="en-US" altLang="ja-JP" sz="1200" dirty="0">
                <a:latin typeface="Meiryo UI" panose="020B0604030504040204" pitchFamily="50" charset="-128"/>
                <a:ea typeface="Meiryo UI" panose="020B0604030504040204" pitchFamily="50" charset="-128"/>
              </a:rPr>
              <a:t>190</a:t>
            </a:r>
            <a:r>
              <a:rPr lang="ja-JP" altLang="en-US" sz="1200" dirty="0">
                <a:latin typeface="Meiryo UI" panose="020B0604030504040204" pitchFamily="50" charset="-128"/>
                <a:ea typeface="Meiryo UI" panose="020B0604030504040204" pitchFamily="50" charset="-128"/>
              </a:rPr>
              <a:t>億円を確保していることなども同時に明らかにしている。また、不動産に限らず他の実物資産のデジタル化も進めていく意向を明らかにした。</a:t>
            </a:r>
            <a:endParaRPr lang="en-US" altLang="ja-JP" sz="1200" dirty="0">
              <a:latin typeface="Meiryo UI" panose="020B0604030504040204" pitchFamily="50" charset="-128"/>
              <a:ea typeface="Meiryo UI" panose="020B0604030504040204" pitchFamily="50" charset="-128"/>
            </a:endParaRPr>
          </a:p>
          <a:p>
            <a:pPr algn="just" eaLnBrk="1" fontAlgn="auto" hangingPunct="1">
              <a:spcBef>
                <a:spcPct val="20000"/>
              </a:spcBef>
              <a:spcAft>
                <a:spcPts val="0"/>
              </a:spcAft>
              <a:buFont typeface="Arial" pitchFamily="34" charset="0"/>
              <a:buNone/>
              <a:defRPr/>
            </a:pPr>
            <a:r>
              <a:rPr lang="ja-JP" altLang="en-US" sz="1200" dirty="0">
                <a:latin typeface="Meiryo UI" panose="020B0604030504040204" pitchFamily="50" charset="-128"/>
                <a:ea typeface="Meiryo UI" panose="020B0604030504040204" pitchFamily="50" charset="-128"/>
              </a:rPr>
              <a:t>　両社のデジタル証券への取組みについては、</a:t>
            </a:r>
            <a:r>
              <a:rPr lang="en-US" altLang="ja-JP" sz="1200" dirty="0">
                <a:latin typeface="Meiryo UI" panose="020B0604030504040204" pitchFamily="50" charset="-128"/>
                <a:ea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rPr>
              <a:t>つの共通点がある。</a:t>
            </a:r>
            <a:endParaRPr lang="en-US" altLang="ja-JP" sz="1200" dirty="0">
              <a:latin typeface="Meiryo UI" panose="020B0604030504040204" pitchFamily="50" charset="-128"/>
              <a:ea typeface="Meiryo UI" panose="020B0604030504040204" pitchFamily="50" charset="-128"/>
            </a:endParaRPr>
          </a:p>
          <a:p>
            <a:pPr marL="228600" indent="-228600" algn="just" eaLnBrk="1" fontAlgn="auto" hangingPunct="1">
              <a:spcBef>
                <a:spcPct val="20000"/>
              </a:spcBef>
              <a:spcAft>
                <a:spcPts val="0"/>
              </a:spcAft>
              <a:buFont typeface="+mj-ea"/>
              <a:buAutoNum type="circleNumDbPlain"/>
              <a:defRPr/>
            </a:pPr>
            <a:r>
              <a:rPr lang="ja-JP" altLang="en-US" sz="1200" dirty="0">
                <a:latin typeface="Meiryo UI" panose="020B0604030504040204" pitchFamily="50" charset="-128"/>
                <a:ea typeface="Meiryo UI" panose="020B0604030504040204" pitchFamily="50" charset="-128"/>
              </a:rPr>
              <a:t>投資対象が不動産流動化のファンドであり、信託受益権とういうスキームを利用している。</a:t>
            </a:r>
            <a:endParaRPr lang="en-US" altLang="ja-JP" sz="1200" dirty="0">
              <a:latin typeface="Meiryo UI" panose="020B0604030504040204" pitchFamily="50" charset="-128"/>
              <a:ea typeface="Meiryo UI" panose="020B0604030504040204" pitchFamily="50" charset="-128"/>
            </a:endParaRPr>
          </a:p>
          <a:p>
            <a:pPr marL="228600" indent="-228600" algn="just" eaLnBrk="1" fontAlgn="auto" hangingPunct="1">
              <a:spcBef>
                <a:spcPct val="20000"/>
              </a:spcBef>
              <a:spcAft>
                <a:spcPts val="0"/>
              </a:spcAft>
              <a:buFont typeface="+mj-ea"/>
              <a:buAutoNum type="circleNumDbPlain"/>
              <a:defRPr/>
            </a:pPr>
            <a:r>
              <a:rPr lang="ja-JP" altLang="en-US" sz="1200" dirty="0">
                <a:latin typeface="Meiryo UI" panose="020B0604030504040204" pitchFamily="50" charset="-128"/>
                <a:ea typeface="Meiryo UI" panose="020B0604030504040204" pitchFamily="50" charset="-128"/>
              </a:rPr>
              <a:t>ブロックチェーンなどＤＬ上で発行・決済・保管が行われるが、この仕組みは信託銀行がカストディアンとして機能する予定となっている。</a:t>
            </a:r>
            <a:endParaRPr lang="en-US" altLang="ja-JP" sz="1200" dirty="0">
              <a:latin typeface="Meiryo UI" panose="020B0604030504040204" pitchFamily="50" charset="-128"/>
              <a:ea typeface="Meiryo UI" panose="020B0604030504040204" pitchFamily="50" charset="-128"/>
            </a:endParaRPr>
          </a:p>
          <a:p>
            <a:pPr marL="228600" indent="-228600" algn="just" eaLnBrk="1" fontAlgn="auto" hangingPunct="1">
              <a:spcBef>
                <a:spcPct val="20000"/>
              </a:spcBef>
              <a:spcAft>
                <a:spcPts val="0"/>
              </a:spcAft>
              <a:buFont typeface="+mj-ea"/>
              <a:buAutoNum type="circleNumDbPlain"/>
              <a:defRPr/>
            </a:pPr>
            <a:r>
              <a:rPr lang="ja-JP" altLang="en-US" sz="1200" dirty="0">
                <a:latin typeface="Meiryo UI" panose="020B0604030504040204" pitchFamily="50" charset="-128"/>
                <a:ea typeface="Meiryo UI" panose="020B0604030504040204" pitchFamily="50" charset="-128"/>
              </a:rPr>
              <a:t>現状での販売は、大手証券などが試験的に行っているが、将来的にはデジタル証券専業会社からの販売を実行するのが両社の目標となっている。</a:t>
            </a:r>
            <a:endParaRPr lang="en-US" altLang="ja-JP" sz="1200" dirty="0">
              <a:latin typeface="Meiryo UI" panose="020B0604030504040204" pitchFamily="50" charset="-128"/>
              <a:ea typeface="Meiryo UI" panose="020B0604030504040204" pitchFamily="50" charset="-128"/>
            </a:endParaRPr>
          </a:p>
          <a:p>
            <a:pPr algn="just" eaLnBrk="1" fontAlgn="auto" hangingPunct="1">
              <a:spcBef>
                <a:spcPct val="20000"/>
              </a:spcBef>
              <a:spcAft>
                <a:spcPts val="0"/>
              </a:spcAft>
              <a:defRPr/>
            </a:pPr>
            <a:r>
              <a:rPr lang="ja-JP" altLang="en-US" sz="1200" dirty="0">
                <a:latin typeface="Meiryo UI" panose="020B0604030504040204" pitchFamily="50" charset="-128"/>
                <a:ea typeface="Meiryo UI" panose="020B0604030504040204" pitchFamily="50" charset="-128"/>
              </a:rPr>
              <a:t>　デジタル証券について、何故デジタルにしなければならないのかという事が重要である。一般投資家に広く販売するためには投資信託と同様に継続開示義務を負う信託受益権方式が適している。また、金融商品に比べて複雑な不動産証券化商品の権利移転においては、ＤＬＴを利用することでデジタル証券の売買をより容易に行うことができる。将来的にデジタル証券が売買可能となり流動性を持つようになれば、より多くの大量のデジタル証券の発行も可能となる。</a:t>
            </a:r>
            <a:r>
              <a:rPr lang="ja-JP" altLang="en-US" sz="1200">
                <a:latin typeface="Meiryo UI" panose="020B0604030504040204" pitchFamily="50" charset="-128"/>
                <a:ea typeface="Meiryo UI" panose="020B0604030504040204" pitchFamily="50" charset="-128"/>
              </a:rPr>
              <a:t>ＳＢＩホールディングス</a:t>
            </a:r>
            <a:r>
              <a:rPr lang="ja-JP" altLang="en-US" sz="1200" dirty="0">
                <a:latin typeface="Meiryo UI" panose="020B0604030504040204" pitchFamily="50" charset="-128"/>
                <a:ea typeface="Meiryo UI" panose="020B0604030504040204" pitchFamily="50" charset="-128"/>
              </a:rPr>
              <a:t>と三井</a:t>
            </a:r>
            <a:r>
              <a:rPr lang="ja-JP" altLang="en-US" sz="1200">
                <a:latin typeface="Meiryo UI" panose="020B0604030504040204" pitchFamily="50" charset="-128"/>
                <a:ea typeface="Meiryo UI" panose="020B0604030504040204" pitchFamily="50" charset="-128"/>
              </a:rPr>
              <a:t>住友フィナンシャルグループ</a:t>
            </a:r>
            <a:r>
              <a:rPr lang="ja-JP" altLang="en-US" sz="1200" dirty="0">
                <a:latin typeface="Meiryo UI" panose="020B0604030504040204" pitchFamily="50" charset="-128"/>
                <a:ea typeface="Meiryo UI" panose="020B0604030504040204" pitchFamily="50" charset="-128"/>
              </a:rPr>
              <a:t>は、デジタル証券向けのＰＴＳ（私設取引システム）として大阪デジタルエクスチェンジ（ＯＤＸ）を設立し</a:t>
            </a:r>
            <a:r>
              <a:rPr lang="en-US" altLang="ja-JP" sz="1200" dirty="0">
                <a:latin typeface="Meiryo UI" panose="020B0604030504040204" pitchFamily="50" charset="-128"/>
                <a:ea typeface="Meiryo UI" panose="020B0604030504040204" pitchFamily="50" charset="-128"/>
              </a:rPr>
              <a:t>2023</a:t>
            </a:r>
            <a:r>
              <a:rPr lang="ja-JP" altLang="en-US" sz="1200" dirty="0">
                <a:latin typeface="Meiryo UI" panose="020B0604030504040204" pitchFamily="50" charset="-128"/>
                <a:ea typeface="Meiryo UI" panose="020B0604030504040204" pitchFamily="50" charset="-128"/>
              </a:rPr>
              <a:t>年度にも取引を始める方針を明らかにしている。</a:t>
            </a:r>
            <a:endParaRPr lang="en-US" altLang="ja-JP" sz="1200" dirty="0">
              <a:latin typeface="Meiryo UI" panose="020B0604030504040204" pitchFamily="50" charset="-128"/>
              <a:ea typeface="Meiryo UI" panose="020B0604030504040204" pitchFamily="50" charset="-128"/>
            </a:endParaRPr>
          </a:p>
        </p:txBody>
      </p:sp>
      <p:pic>
        <p:nvPicPr>
          <p:cNvPr id="6" name="図 5">
            <a:extLst>
              <a:ext uri="{FF2B5EF4-FFF2-40B4-BE49-F238E27FC236}">
                <a16:creationId xmlns:a16="http://schemas.microsoft.com/office/drawing/2014/main" id="{553C910C-B475-43A3-90D4-B8E660A13021}"/>
              </a:ext>
            </a:extLst>
          </p:cNvPr>
          <p:cNvPicPr>
            <a:picLocks noChangeAspect="1"/>
          </p:cNvPicPr>
          <p:nvPr/>
        </p:nvPicPr>
        <p:blipFill>
          <a:blip r:embed="rId2"/>
          <a:stretch>
            <a:fillRect/>
          </a:stretch>
        </p:blipFill>
        <p:spPr>
          <a:xfrm>
            <a:off x="0" y="0"/>
            <a:ext cx="9144000" cy="448839"/>
          </a:xfrm>
          <a:prstGeom prst="rect">
            <a:avLst/>
          </a:prstGeom>
        </p:spPr>
      </p:pic>
    </p:spTree>
    <p:extLst>
      <p:ext uri="{BB962C8B-B14F-4D97-AF65-F5344CB8AC3E}">
        <p14:creationId xmlns:p14="http://schemas.microsoft.com/office/powerpoint/2010/main" val="3216231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図 17">
            <a:extLst>
              <a:ext uri="{FF2B5EF4-FFF2-40B4-BE49-F238E27FC236}">
                <a16:creationId xmlns:a16="http://schemas.microsoft.com/office/drawing/2014/main" id="{37A2D8EA-205E-4E8A-95E9-0A38D95390DA}"/>
              </a:ext>
            </a:extLst>
          </p:cNvPr>
          <p:cNvPicPr>
            <a:picLocks noChangeAspect="1"/>
          </p:cNvPicPr>
          <p:nvPr/>
        </p:nvPicPr>
        <p:blipFill>
          <a:blip r:embed="rId2"/>
          <a:stretch>
            <a:fillRect/>
          </a:stretch>
        </p:blipFill>
        <p:spPr>
          <a:xfrm>
            <a:off x="0" y="0"/>
            <a:ext cx="9144000" cy="448839"/>
          </a:xfrm>
          <a:prstGeom prst="rect">
            <a:avLst/>
          </a:prstGeom>
        </p:spPr>
      </p:pic>
      <p:sp>
        <p:nvSpPr>
          <p:cNvPr id="19" name="角丸四角形 24">
            <a:extLst>
              <a:ext uri="{FF2B5EF4-FFF2-40B4-BE49-F238E27FC236}">
                <a16:creationId xmlns:a16="http://schemas.microsoft.com/office/drawing/2014/main" id="{8C6CFAAE-60A2-4B91-A7C8-B77741D97833}"/>
              </a:ext>
            </a:extLst>
          </p:cNvPr>
          <p:cNvSpPr/>
          <p:nvPr/>
        </p:nvSpPr>
        <p:spPr>
          <a:xfrm>
            <a:off x="3781984" y="1317780"/>
            <a:ext cx="2038960" cy="2733675"/>
          </a:xfrm>
          <a:prstGeom prst="roundRect">
            <a:avLst/>
          </a:prstGeom>
          <a:solidFill>
            <a:srgbClr val="D0F8FC"/>
          </a:solidFill>
          <a:ln>
            <a:solidFill>
              <a:schemeClr val="bg1">
                <a:lumMod val="85000"/>
              </a:schemeClr>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latin typeface="Meiryo UI" panose="020B0604030504040204" pitchFamily="50" charset="-128"/>
                <a:ea typeface="Meiryo UI" panose="020B0604030504040204" pitchFamily="50" charset="-128"/>
              </a:rPr>
              <a:t>デジタル証券の主要関係者</a:t>
            </a:r>
            <a:endParaRPr lang="en-US" altLang="ja-JP" sz="1100" dirty="0">
              <a:latin typeface="Meiryo UI" panose="020B0604030504040204" pitchFamily="50" charset="-128"/>
              <a:ea typeface="Meiryo UI" panose="020B0604030504040204" pitchFamily="50" charset="-128"/>
            </a:endParaRPr>
          </a:p>
          <a:p>
            <a:pPr algn="ctr">
              <a:defRPr/>
            </a:pPr>
            <a:endParaRPr lang="en-US" altLang="ja-JP" sz="1100" dirty="0">
              <a:latin typeface="Meiryo UI" panose="020B0604030504040204" pitchFamily="50" charset="-128"/>
              <a:ea typeface="Meiryo UI" panose="020B0604030504040204" pitchFamily="50" charset="-128"/>
            </a:endParaRPr>
          </a:p>
          <a:p>
            <a:pPr algn="ctr">
              <a:defRPr/>
            </a:pPr>
            <a:endParaRPr lang="en-US" altLang="ja-JP" sz="1100" dirty="0">
              <a:latin typeface="Meiryo UI" panose="020B0604030504040204" pitchFamily="50" charset="-128"/>
              <a:ea typeface="Meiryo UI" panose="020B0604030504040204" pitchFamily="50" charset="-128"/>
            </a:endParaRPr>
          </a:p>
          <a:p>
            <a:pPr algn="ctr">
              <a:defRPr/>
            </a:pPr>
            <a:endParaRPr lang="en-US" altLang="ja-JP" sz="1100" dirty="0">
              <a:latin typeface="Meiryo UI" panose="020B0604030504040204" pitchFamily="50" charset="-128"/>
              <a:ea typeface="Meiryo UI" panose="020B0604030504040204" pitchFamily="50" charset="-128"/>
            </a:endParaRPr>
          </a:p>
          <a:p>
            <a:pPr algn="ctr">
              <a:defRPr/>
            </a:pPr>
            <a:endParaRPr lang="en-US" altLang="ja-JP" sz="1100" dirty="0">
              <a:latin typeface="Meiryo UI" panose="020B0604030504040204" pitchFamily="50" charset="-128"/>
              <a:ea typeface="Meiryo UI" panose="020B0604030504040204" pitchFamily="50" charset="-128"/>
            </a:endParaRPr>
          </a:p>
          <a:p>
            <a:pPr algn="ctr">
              <a:defRPr/>
            </a:pPr>
            <a:endParaRPr lang="en-US" altLang="ja-JP" sz="1100" dirty="0">
              <a:latin typeface="Meiryo UI" panose="020B0604030504040204" pitchFamily="50" charset="-128"/>
              <a:ea typeface="Meiryo UI" panose="020B0604030504040204" pitchFamily="50" charset="-128"/>
            </a:endParaRPr>
          </a:p>
          <a:p>
            <a:pPr algn="ctr">
              <a:defRPr/>
            </a:pPr>
            <a:endParaRPr lang="en-US" altLang="ja-JP" sz="1100" dirty="0">
              <a:latin typeface="Meiryo UI" panose="020B0604030504040204" pitchFamily="50" charset="-128"/>
              <a:ea typeface="Meiryo UI" panose="020B0604030504040204" pitchFamily="50" charset="-128"/>
            </a:endParaRPr>
          </a:p>
          <a:p>
            <a:pPr algn="ctr">
              <a:defRPr/>
            </a:pPr>
            <a:endParaRPr lang="en-US" altLang="ja-JP" sz="1100" dirty="0">
              <a:latin typeface="Meiryo UI" panose="020B0604030504040204" pitchFamily="50" charset="-128"/>
              <a:ea typeface="Meiryo UI" panose="020B0604030504040204" pitchFamily="50" charset="-128"/>
            </a:endParaRPr>
          </a:p>
          <a:p>
            <a:pPr algn="ctr">
              <a:defRPr/>
            </a:pPr>
            <a:endParaRPr lang="en-US" altLang="ja-JP" sz="1100" dirty="0">
              <a:latin typeface="Meiryo UI" panose="020B0604030504040204" pitchFamily="50" charset="-128"/>
              <a:ea typeface="Meiryo UI" panose="020B0604030504040204" pitchFamily="50" charset="-128"/>
            </a:endParaRPr>
          </a:p>
          <a:p>
            <a:pPr algn="ctr">
              <a:defRPr/>
            </a:pPr>
            <a:endParaRPr lang="en-US" altLang="ja-JP" sz="1100" dirty="0">
              <a:latin typeface="Meiryo UI" panose="020B0604030504040204" pitchFamily="50" charset="-128"/>
              <a:ea typeface="Meiryo UI" panose="020B0604030504040204" pitchFamily="50" charset="-128"/>
            </a:endParaRPr>
          </a:p>
          <a:p>
            <a:pPr algn="ctr">
              <a:defRPr/>
            </a:pPr>
            <a:endParaRPr lang="en-US" altLang="ja-JP" sz="1100" dirty="0">
              <a:latin typeface="Meiryo UI" panose="020B0604030504040204" pitchFamily="50" charset="-128"/>
              <a:ea typeface="Meiryo UI" panose="020B0604030504040204" pitchFamily="50" charset="-128"/>
            </a:endParaRPr>
          </a:p>
          <a:p>
            <a:pPr algn="ctr">
              <a:defRPr/>
            </a:pPr>
            <a:endParaRPr lang="en-US" altLang="ja-JP" sz="1100" dirty="0">
              <a:latin typeface="Meiryo UI" panose="020B0604030504040204" pitchFamily="50" charset="-128"/>
              <a:ea typeface="Meiryo UI" panose="020B0604030504040204" pitchFamily="50" charset="-128"/>
            </a:endParaRPr>
          </a:p>
          <a:p>
            <a:pPr algn="ctr">
              <a:defRPr/>
            </a:pPr>
            <a:endParaRPr lang="en-US" altLang="ja-JP" sz="1100" dirty="0">
              <a:latin typeface="Meiryo UI" panose="020B0604030504040204" pitchFamily="50" charset="-128"/>
              <a:ea typeface="Meiryo UI" panose="020B0604030504040204" pitchFamily="50" charset="-128"/>
            </a:endParaRPr>
          </a:p>
          <a:p>
            <a:pPr algn="ctr">
              <a:defRPr/>
            </a:pPr>
            <a:endParaRPr lang="en-US" altLang="ja-JP" sz="1100" dirty="0">
              <a:latin typeface="Meiryo UI" panose="020B0604030504040204" pitchFamily="50" charset="-128"/>
              <a:ea typeface="Meiryo UI" panose="020B0604030504040204" pitchFamily="50" charset="-128"/>
            </a:endParaRPr>
          </a:p>
          <a:p>
            <a:pPr algn="ctr">
              <a:defRPr/>
            </a:pPr>
            <a:endParaRPr lang="ja-JP" altLang="en-US" sz="1100"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E8989A6C-DCED-4DEA-A6C6-406D4CEFB055}"/>
              </a:ext>
            </a:extLst>
          </p:cNvPr>
          <p:cNvSpPr txBox="1"/>
          <p:nvPr/>
        </p:nvSpPr>
        <p:spPr>
          <a:xfrm>
            <a:off x="2865437" y="735943"/>
            <a:ext cx="3413125" cy="276999"/>
          </a:xfrm>
          <a:prstGeom prst="rect">
            <a:avLst/>
          </a:prstGeom>
          <a:noFill/>
          <a:ln>
            <a:noFill/>
          </a:ln>
        </p:spPr>
        <p:txBody>
          <a:bodyPr>
            <a:spAutoFit/>
          </a:bodyPr>
          <a:lstStyle/>
          <a:p>
            <a:pPr algn="ctr" eaLnBrk="1" fontAlgn="auto" hangingPunct="1">
              <a:spcBef>
                <a:spcPct val="20000"/>
              </a:spcBef>
              <a:spcAft>
                <a:spcPts val="0"/>
              </a:spcAft>
              <a:buFont typeface="Arial" pitchFamily="34" charset="0"/>
              <a:buNone/>
              <a:defRPr/>
            </a:pPr>
            <a:r>
              <a:rPr lang="ja-JP" altLang="en-US" sz="1200" b="1" u="sng" dirty="0">
                <a:latin typeface="Meiryo UI" panose="020B0604030504040204" pitchFamily="50" charset="-128"/>
                <a:ea typeface="Meiryo UI" panose="020B0604030504040204" pitchFamily="50" charset="-128"/>
              </a:rPr>
              <a:t>デジタル証券の基本構造と関係者</a:t>
            </a:r>
            <a:endParaRPr lang="ja-JP" altLang="en-US" sz="1200" b="1" u="sng" dirty="0">
              <a:solidFill>
                <a:srgbClr val="FF0000"/>
              </a:solidFill>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1D31D516-407A-438E-BEF2-6A798FAE849F}"/>
              </a:ext>
            </a:extLst>
          </p:cNvPr>
          <p:cNvSpPr/>
          <p:nvPr/>
        </p:nvSpPr>
        <p:spPr>
          <a:xfrm>
            <a:off x="1037195" y="2640981"/>
            <a:ext cx="1869089" cy="324625"/>
          </a:xfrm>
          <a:prstGeom prst="rect">
            <a:avLst/>
          </a:prstGeom>
          <a:solidFill>
            <a:schemeClr val="bg1"/>
          </a:solidFill>
          <a:ln>
            <a:solidFill>
              <a:schemeClr val="accent6">
                <a:lumMod val="75000"/>
              </a:schemeClr>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latin typeface="Meiryo UI" panose="020B0604030504040204" pitchFamily="50" charset="-128"/>
                <a:ea typeface="Meiryo UI" panose="020B0604030504040204" pitchFamily="50" charset="-128"/>
              </a:rPr>
              <a:t>信託受益権のデジタル化</a:t>
            </a:r>
          </a:p>
        </p:txBody>
      </p:sp>
      <p:sp>
        <p:nvSpPr>
          <p:cNvPr id="22" name="角丸四角形 13">
            <a:extLst>
              <a:ext uri="{FF2B5EF4-FFF2-40B4-BE49-F238E27FC236}">
                <a16:creationId xmlns:a16="http://schemas.microsoft.com/office/drawing/2014/main" id="{C00CEBF1-F46A-43B0-8C9C-51C6592093DC}"/>
              </a:ext>
            </a:extLst>
          </p:cNvPr>
          <p:cNvSpPr/>
          <p:nvPr/>
        </p:nvSpPr>
        <p:spPr>
          <a:xfrm>
            <a:off x="927164" y="1301905"/>
            <a:ext cx="2089150" cy="949325"/>
          </a:xfrm>
          <a:prstGeom prst="roundRect">
            <a:avLst/>
          </a:prstGeom>
          <a:solidFill>
            <a:srgbClr val="EAFFD5"/>
          </a:solidFill>
          <a:ln>
            <a:solidFill>
              <a:schemeClr val="accent6">
                <a:lumMod val="75000"/>
              </a:schemeClr>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latin typeface="Meiryo UI" panose="020B0604030504040204" pitchFamily="50" charset="-128"/>
                <a:ea typeface="Meiryo UI" panose="020B0604030504040204" pitchFamily="50" charset="-128"/>
              </a:rPr>
              <a:t>投資対象としての不動産</a:t>
            </a:r>
            <a:endParaRPr lang="en-US" altLang="ja-JP" sz="1100" dirty="0">
              <a:latin typeface="Meiryo UI" panose="020B0604030504040204" pitchFamily="50" charset="-128"/>
              <a:ea typeface="Meiryo UI" panose="020B0604030504040204" pitchFamily="50" charset="-128"/>
            </a:endParaRPr>
          </a:p>
          <a:p>
            <a:pPr algn="ctr">
              <a:defRPr/>
            </a:pPr>
            <a:endParaRPr lang="en-US" altLang="ja-JP" sz="1100" dirty="0">
              <a:latin typeface="Meiryo UI" panose="020B0604030504040204" pitchFamily="50" charset="-128"/>
              <a:ea typeface="Meiryo UI" panose="020B0604030504040204" pitchFamily="50" charset="-128"/>
            </a:endParaRPr>
          </a:p>
          <a:p>
            <a:pPr algn="ctr">
              <a:defRPr/>
            </a:pPr>
            <a:endParaRPr lang="en-US" altLang="ja-JP" sz="1100" dirty="0">
              <a:latin typeface="Meiryo UI" panose="020B0604030504040204" pitchFamily="50" charset="-128"/>
              <a:ea typeface="Meiryo UI" panose="020B0604030504040204" pitchFamily="50" charset="-128"/>
            </a:endParaRPr>
          </a:p>
          <a:p>
            <a:pPr algn="ctr">
              <a:defRPr/>
            </a:pPr>
            <a:endParaRPr lang="ja-JP" altLang="en-US" sz="1100" dirty="0">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A967D03C-C1F0-4700-B496-2C0774FB3338}"/>
              </a:ext>
            </a:extLst>
          </p:cNvPr>
          <p:cNvSpPr/>
          <p:nvPr/>
        </p:nvSpPr>
        <p:spPr>
          <a:xfrm>
            <a:off x="1478820" y="1828181"/>
            <a:ext cx="985838" cy="286524"/>
          </a:xfrm>
          <a:prstGeom prst="rect">
            <a:avLst/>
          </a:prstGeom>
          <a:solidFill>
            <a:schemeClr val="bg1"/>
          </a:solidFill>
          <a:ln>
            <a:solidFill>
              <a:schemeClr val="accent6">
                <a:lumMod val="75000"/>
              </a:schemeClr>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latin typeface="Meiryo UI" panose="020B0604030504040204" pitchFamily="50" charset="-128"/>
                <a:ea typeface="Meiryo UI" panose="020B0604030504040204" pitchFamily="50" charset="-128"/>
              </a:rPr>
              <a:t>投資家持分</a:t>
            </a:r>
          </a:p>
        </p:txBody>
      </p:sp>
      <p:sp>
        <p:nvSpPr>
          <p:cNvPr id="24" name="下矢印 14">
            <a:extLst>
              <a:ext uri="{FF2B5EF4-FFF2-40B4-BE49-F238E27FC236}">
                <a16:creationId xmlns:a16="http://schemas.microsoft.com/office/drawing/2014/main" id="{E6BA0807-533A-4958-90CF-24DF2E055383}"/>
              </a:ext>
            </a:extLst>
          </p:cNvPr>
          <p:cNvSpPr/>
          <p:nvPr/>
        </p:nvSpPr>
        <p:spPr>
          <a:xfrm>
            <a:off x="1791558" y="2114705"/>
            <a:ext cx="360362" cy="526275"/>
          </a:xfrm>
          <a:prstGeom prst="downArrow">
            <a:avLst/>
          </a:prstGeom>
          <a:solidFill>
            <a:schemeClr val="bg1"/>
          </a:solidFill>
          <a:ln>
            <a:solidFill>
              <a:schemeClr val="accent6">
                <a:lumMod val="75000"/>
              </a:schemeClr>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ja-JP" altLang="en-US" sz="1100" dirty="0">
              <a:latin typeface="Meiryo UI" panose="020B0604030504040204" pitchFamily="50" charset="-128"/>
              <a:ea typeface="Meiryo UI" panose="020B0604030504040204" pitchFamily="50" charset="-128"/>
            </a:endParaRPr>
          </a:p>
        </p:txBody>
      </p:sp>
      <p:sp>
        <p:nvSpPr>
          <p:cNvPr id="36" name="角丸四角形 34">
            <a:extLst>
              <a:ext uri="{FF2B5EF4-FFF2-40B4-BE49-F238E27FC236}">
                <a16:creationId xmlns:a16="http://schemas.microsoft.com/office/drawing/2014/main" id="{C7DF18EA-5E93-41AF-9A36-30BE62C1B54A}"/>
              </a:ext>
            </a:extLst>
          </p:cNvPr>
          <p:cNvSpPr/>
          <p:nvPr/>
        </p:nvSpPr>
        <p:spPr>
          <a:xfrm>
            <a:off x="927958" y="3346606"/>
            <a:ext cx="2087563" cy="617538"/>
          </a:xfrm>
          <a:prstGeom prst="roundRect">
            <a:avLst/>
          </a:prstGeom>
          <a:solidFill>
            <a:srgbClr val="F5EBFF"/>
          </a:solidFill>
          <a:ln>
            <a:solidFill>
              <a:srgbClr val="EAD5FF"/>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ltLang="ja-JP" sz="1100" dirty="0">
              <a:latin typeface="Meiryo UI" panose="020B0604030504040204" pitchFamily="50" charset="-128"/>
              <a:ea typeface="Meiryo UI" panose="020B0604030504040204" pitchFamily="50" charset="-128"/>
            </a:endParaRPr>
          </a:p>
          <a:p>
            <a:pPr algn="ctr">
              <a:defRPr/>
            </a:pPr>
            <a:endParaRPr lang="en-US" altLang="ja-JP" sz="1100" dirty="0">
              <a:latin typeface="Meiryo UI" panose="020B0604030504040204" pitchFamily="50" charset="-128"/>
              <a:ea typeface="Meiryo UI" panose="020B0604030504040204" pitchFamily="50" charset="-128"/>
            </a:endParaRPr>
          </a:p>
          <a:p>
            <a:pPr algn="ctr">
              <a:defRPr/>
            </a:pPr>
            <a:endParaRPr lang="en-US" altLang="ja-JP" sz="1100" dirty="0">
              <a:latin typeface="Meiryo UI" panose="020B0604030504040204" pitchFamily="50" charset="-128"/>
              <a:ea typeface="Meiryo UI" panose="020B0604030504040204" pitchFamily="50" charset="-128"/>
            </a:endParaRPr>
          </a:p>
          <a:p>
            <a:pPr algn="ctr">
              <a:defRPr/>
            </a:pPr>
            <a:endParaRPr lang="en-US" altLang="ja-JP" sz="1100" dirty="0">
              <a:latin typeface="Meiryo UI" panose="020B0604030504040204" pitchFamily="50" charset="-128"/>
              <a:ea typeface="Meiryo UI" panose="020B0604030504040204" pitchFamily="50" charset="-128"/>
            </a:endParaRPr>
          </a:p>
          <a:p>
            <a:pPr algn="ctr">
              <a:defRPr/>
            </a:pPr>
            <a:r>
              <a:rPr lang="en-US" altLang="ja-JP" sz="1100" dirty="0">
                <a:latin typeface="Meiryo UI" panose="020B0604030504040204" pitchFamily="50" charset="-128"/>
                <a:ea typeface="Meiryo UI" panose="020B0604030504040204" pitchFamily="50" charset="-128"/>
              </a:rPr>
              <a:t>DL</a:t>
            </a:r>
            <a:r>
              <a:rPr lang="ja-JP" altLang="en-US" sz="1100" dirty="0">
                <a:latin typeface="Meiryo UI" panose="020B0604030504040204" pitchFamily="50" charset="-128"/>
                <a:ea typeface="Meiryo UI" panose="020B0604030504040204" pitchFamily="50" charset="-128"/>
              </a:rPr>
              <a:t>上</a:t>
            </a:r>
            <a:endParaRPr lang="en-US" altLang="ja-JP" sz="1100" dirty="0">
              <a:latin typeface="Meiryo UI" panose="020B0604030504040204" pitchFamily="50" charset="-128"/>
              <a:ea typeface="Meiryo UI" panose="020B0604030504040204" pitchFamily="50" charset="-128"/>
            </a:endParaRPr>
          </a:p>
          <a:p>
            <a:pPr algn="ctr">
              <a:defRPr/>
            </a:pPr>
            <a:endParaRPr lang="en-US" altLang="ja-JP" sz="1100" dirty="0">
              <a:latin typeface="Meiryo UI" panose="020B0604030504040204" pitchFamily="50" charset="-128"/>
              <a:ea typeface="Meiryo UI" panose="020B0604030504040204" pitchFamily="50" charset="-128"/>
            </a:endParaRPr>
          </a:p>
          <a:p>
            <a:pPr algn="ctr">
              <a:defRPr/>
            </a:pPr>
            <a:endParaRPr lang="ja-JP" altLang="en-US" sz="1100" dirty="0">
              <a:latin typeface="Meiryo UI" panose="020B0604030504040204" pitchFamily="50" charset="-128"/>
              <a:ea typeface="Meiryo UI" panose="020B0604030504040204" pitchFamily="50" charset="-128"/>
            </a:endParaRPr>
          </a:p>
        </p:txBody>
      </p:sp>
      <p:sp>
        <p:nvSpPr>
          <p:cNvPr id="38" name="円/楕円 15">
            <a:extLst>
              <a:ext uri="{FF2B5EF4-FFF2-40B4-BE49-F238E27FC236}">
                <a16:creationId xmlns:a16="http://schemas.microsoft.com/office/drawing/2014/main" id="{97DAF329-7476-42E7-80D3-60115F62868F}"/>
              </a:ext>
            </a:extLst>
          </p:cNvPr>
          <p:cNvSpPr/>
          <p:nvPr/>
        </p:nvSpPr>
        <p:spPr>
          <a:xfrm>
            <a:off x="982919" y="3414094"/>
            <a:ext cx="511833" cy="276999"/>
          </a:xfrm>
          <a:prstGeom prst="ellipse">
            <a:avLst/>
          </a:prstGeom>
          <a:solidFill>
            <a:schemeClr val="bg1"/>
          </a:solidFill>
        </p:spPr>
        <p:style>
          <a:lnRef idx="1">
            <a:schemeClr val="accent1"/>
          </a:lnRef>
          <a:fillRef idx="2">
            <a:schemeClr val="accent1"/>
          </a:fillRef>
          <a:effectRef idx="1">
            <a:schemeClr val="accent1"/>
          </a:effectRef>
          <a:fontRef idx="minor">
            <a:schemeClr val="dk1"/>
          </a:fontRef>
        </p:style>
        <p:txBody>
          <a:bodyPr lIns="36000" tIns="36000" rIns="36000" bIns="36000" anchor="ctr"/>
          <a:lstStyle/>
          <a:p>
            <a:pPr algn="ctr">
              <a:defRPr/>
            </a:pPr>
            <a:r>
              <a:rPr lang="ja-JP" altLang="en-US" sz="1100" dirty="0">
                <a:latin typeface="Meiryo UI" panose="020B0604030504040204" pitchFamily="50" charset="-128"/>
                <a:ea typeface="Meiryo UI" panose="020B0604030504040204" pitchFamily="50" charset="-128"/>
              </a:rPr>
              <a:t>発行</a:t>
            </a:r>
          </a:p>
        </p:txBody>
      </p:sp>
      <p:sp>
        <p:nvSpPr>
          <p:cNvPr id="39" name="円/楕円 35">
            <a:extLst>
              <a:ext uri="{FF2B5EF4-FFF2-40B4-BE49-F238E27FC236}">
                <a16:creationId xmlns:a16="http://schemas.microsoft.com/office/drawing/2014/main" id="{07D792F1-2293-45CE-B540-3873E8ED549E}"/>
              </a:ext>
            </a:extLst>
          </p:cNvPr>
          <p:cNvSpPr/>
          <p:nvPr/>
        </p:nvSpPr>
        <p:spPr>
          <a:xfrm>
            <a:off x="1715823" y="3414094"/>
            <a:ext cx="511833" cy="276999"/>
          </a:xfrm>
          <a:prstGeom prst="ellipse">
            <a:avLst/>
          </a:prstGeom>
          <a:solidFill>
            <a:schemeClr val="bg1"/>
          </a:solidFill>
        </p:spPr>
        <p:style>
          <a:lnRef idx="1">
            <a:schemeClr val="accent1"/>
          </a:lnRef>
          <a:fillRef idx="2">
            <a:schemeClr val="accent1"/>
          </a:fillRef>
          <a:effectRef idx="1">
            <a:schemeClr val="accent1"/>
          </a:effectRef>
          <a:fontRef idx="minor">
            <a:schemeClr val="dk1"/>
          </a:fontRef>
        </p:style>
        <p:txBody>
          <a:bodyPr lIns="36000" tIns="36000" rIns="36000" bIns="36000" anchor="ctr"/>
          <a:lstStyle/>
          <a:p>
            <a:pPr algn="ctr">
              <a:defRPr/>
            </a:pPr>
            <a:r>
              <a:rPr lang="ja-JP" altLang="en-US" sz="1100" dirty="0">
                <a:latin typeface="Meiryo UI" panose="020B0604030504040204" pitchFamily="50" charset="-128"/>
                <a:ea typeface="Meiryo UI" panose="020B0604030504040204" pitchFamily="50" charset="-128"/>
              </a:rPr>
              <a:t>決済</a:t>
            </a:r>
          </a:p>
        </p:txBody>
      </p:sp>
      <p:sp>
        <p:nvSpPr>
          <p:cNvPr id="40" name="円/楕円 37">
            <a:extLst>
              <a:ext uri="{FF2B5EF4-FFF2-40B4-BE49-F238E27FC236}">
                <a16:creationId xmlns:a16="http://schemas.microsoft.com/office/drawing/2014/main" id="{555FBECE-7C36-4DD6-B412-A01D46A68414}"/>
              </a:ext>
            </a:extLst>
          </p:cNvPr>
          <p:cNvSpPr/>
          <p:nvPr/>
        </p:nvSpPr>
        <p:spPr>
          <a:xfrm>
            <a:off x="2448726" y="3414094"/>
            <a:ext cx="511833" cy="276999"/>
          </a:xfrm>
          <a:prstGeom prst="ellipse">
            <a:avLst/>
          </a:prstGeom>
          <a:solidFill>
            <a:schemeClr val="bg1"/>
          </a:solidFill>
        </p:spPr>
        <p:style>
          <a:lnRef idx="1">
            <a:schemeClr val="accent1"/>
          </a:lnRef>
          <a:fillRef idx="2">
            <a:schemeClr val="accent1"/>
          </a:fillRef>
          <a:effectRef idx="1">
            <a:schemeClr val="accent1"/>
          </a:effectRef>
          <a:fontRef idx="minor">
            <a:schemeClr val="dk1"/>
          </a:fontRef>
        </p:style>
        <p:txBody>
          <a:bodyPr lIns="36000" tIns="36000" rIns="36000" bIns="36000" anchor="ctr"/>
          <a:lstStyle/>
          <a:p>
            <a:pPr algn="ctr">
              <a:defRPr/>
            </a:pPr>
            <a:r>
              <a:rPr lang="ja-JP" altLang="en-US" sz="1100" dirty="0">
                <a:latin typeface="Meiryo UI" panose="020B0604030504040204" pitchFamily="50" charset="-128"/>
                <a:ea typeface="Meiryo UI" panose="020B0604030504040204" pitchFamily="50" charset="-128"/>
              </a:rPr>
              <a:t>保管</a:t>
            </a:r>
          </a:p>
        </p:txBody>
      </p:sp>
      <p:cxnSp>
        <p:nvCxnSpPr>
          <p:cNvPr id="41" name="カギ線コネクタ 17">
            <a:extLst>
              <a:ext uri="{FF2B5EF4-FFF2-40B4-BE49-F238E27FC236}">
                <a16:creationId xmlns:a16="http://schemas.microsoft.com/office/drawing/2014/main" id="{1D66B1C1-667B-4AD8-8EA8-39C62326967B}"/>
              </a:ext>
            </a:extLst>
          </p:cNvPr>
          <p:cNvCxnSpPr>
            <a:cxnSpLocks/>
            <a:stCxn id="21" idx="2"/>
            <a:endCxn id="38" idx="0"/>
          </p:cNvCxnSpPr>
          <p:nvPr/>
        </p:nvCxnSpPr>
        <p:spPr>
          <a:xfrm rot="5400000">
            <a:off x="1381044" y="2823398"/>
            <a:ext cx="448488" cy="732904"/>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3" name="カギ線コネクタ 43">
            <a:extLst>
              <a:ext uri="{FF2B5EF4-FFF2-40B4-BE49-F238E27FC236}">
                <a16:creationId xmlns:a16="http://schemas.microsoft.com/office/drawing/2014/main" id="{B9D12DA2-BF9A-446E-9315-D208EF32E2A3}"/>
              </a:ext>
            </a:extLst>
          </p:cNvPr>
          <p:cNvCxnSpPr>
            <a:cxnSpLocks/>
            <a:stCxn id="21" idx="2"/>
            <a:endCxn id="40" idx="0"/>
          </p:cNvCxnSpPr>
          <p:nvPr/>
        </p:nvCxnSpPr>
        <p:spPr>
          <a:xfrm rot="16200000" flipH="1">
            <a:off x="2113947" y="2823398"/>
            <a:ext cx="448488" cy="732903"/>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1295CADE-E9E9-4081-BD73-589D3039D7D0}"/>
              </a:ext>
            </a:extLst>
          </p:cNvPr>
          <p:cNvSpPr/>
          <p:nvPr/>
        </p:nvSpPr>
        <p:spPr>
          <a:xfrm>
            <a:off x="3994928" y="1798793"/>
            <a:ext cx="1613073" cy="519112"/>
          </a:xfrm>
          <a:prstGeom prst="rect">
            <a:avLst/>
          </a:prstGeom>
          <a:solidFill>
            <a:schemeClr val="bg1"/>
          </a:solidFill>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latin typeface="Meiryo UI" panose="020B0604030504040204" pitchFamily="50" charset="-128"/>
                <a:ea typeface="Meiryo UI" panose="020B0604030504040204" pitchFamily="50" charset="-128"/>
              </a:rPr>
              <a:t>オリジネーター</a:t>
            </a:r>
            <a:endParaRPr lang="en-US" altLang="ja-JP" sz="1100" dirty="0">
              <a:latin typeface="Meiryo UI" panose="020B0604030504040204" pitchFamily="50" charset="-128"/>
              <a:ea typeface="Meiryo UI" panose="020B0604030504040204" pitchFamily="50" charset="-128"/>
            </a:endParaRPr>
          </a:p>
          <a:p>
            <a:pPr algn="ctr">
              <a:defRPr/>
            </a:pPr>
            <a:r>
              <a:rPr lang="ja-JP" altLang="en-US" sz="1100" dirty="0">
                <a:latin typeface="Meiryo UI" panose="020B0604030504040204" pitchFamily="50" charset="-128"/>
                <a:ea typeface="Meiryo UI" panose="020B0604030504040204" pitchFamily="50" charset="-128"/>
              </a:rPr>
              <a:t>（不動産運用に精通）</a:t>
            </a:r>
          </a:p>
        </p:txBody>
      </p:sp>
      <p:sp>
        <p:nvSpPr>
          <p:cNvPr id="45" name="正方形/長方形 44">
            <a:extLst>
              <a:ext uri="{FF2B5EF4-FFF2-40B4-BE49-F238E27FC236}">
                <a16:creationId xmlns:a16="http://schemas.microsoft.com/office/drawing/2014/main" id="{4CC7A73F-1F47-4811-A69C-8ED274308803}"/>
              </a:ext>
            </a:extLst>
          </p:cNvPr>
          <p:cNvSpPr/>
          <p:nvPr/>
        </p:nvSpPr>
        <p:spPr>
          <a:xfrm>
            <a:off x="3994928" y="2583018"/>
            <a:ext cx="1613073" cy="517525"/>
          </a:xfrm>
          <a:prstGeom prst="rect">
            <a:avLst/>
          </a:prstGeom>
          <a:solidFill>
            <a:schemeClr val="bg1"/>
          </a:solidFill>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latin typeface="Meiryo UI" panose="020B0604030504040204" pitchFamily="50" charset="-128"/>
                <a:ea typeface="Meiryo UI" panose="020B0604030504040204" pitchFamily="50" charset="-128"/>
              </a:rPr>
              <a:t>販売者</a:t>
            </a:r>
            <a:endParaRPr lang="en-US" altLang="ja-JP" sz="1100" dirty="0">
              <a:latin typeface="Meiryo UI" panose="020B0604030504040204" pitchFamily="50" charset="-128"/>
              <a:ea typeface="Meiryo UI" panose="020B0604030504040204" pitchFamily="50" charset="-128"/>
            </a:endParaRPr>
          </a:p>
          <a:p>
            <a:pPr algn="ctr">
              <a:defRPr/>
            </a:pPr>
            <a:r>
              <a:rPr lang="ja-JP" altLang="en-US" sz="1100" dirty="0">
                <a:latin typeface="Meiryo UI" panose="020B0604030504040204" pitchFamily="50" charset="-128"/>
                <a:ea typeface="Meiryo UI" panose="020B0604030504040204" pitchFamily="50" charset="-128"/>
              </a:rPr>
              <a:t>（証券会社）</a:t>
            </a:r>
          </a:p>
        </p:txBody>
      </p:sp>
      <p:sp>
        <p:nvSpPr>
          <p:cNvPr id="46" name="正方形/長方形 45">
            <a:extLst>
              <a:ext uri="{FF2B5EF4-FFF2-40B4-BE49-F238E27FC236}">
                <a16:creationId xmlns:a16="http://schemas.microsoft.com/office/drawing/2014/main" id="{267CA631-B7E2-4A30-91D1-2DEEEF499317}"/>
              </a:ext>
            </a:extLst>
          </p:cNvPr>
          <p:cNvSpPr/>
          <p:nvPr/>
        </p:nvSpPr>
        <p:spPr>
          <a:xfrm>
            <a:off x="3996112" y="3367243"/>
            <a:ext cx="1610705" cy="517525"/>
          </a:xfrm>
          <a:prstGeom prst="rect">
            <a:avLst/>
          </a:prstGeom>
          <a:solidFill>
            <a:schemeClr val="bg1"/>
          </a:solidFill>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latin typeface="Meiryo UI" panose="020B0604030504040204" pitchFamily="50" charset="-128"/>
                <a:ea typeface="Meiryo UI" panose="020B0604030504040204" pitchFamily="50" charset="-128"/>
              </a:rPr>
              <a:t>カストディアン</a:t>
            </a:r>
            <a:endParaRPr lang="en-US" altLang="ja-JP" sz="1100" dirty="0">
              <a:latin typeface="Meiryo UI" panose="020B0604030504040204" pitchFamily="50" charset="-128"/>
              <a:ea typeface="Meiryo UI" panose="020B0604030504040204" pitchFamily="50" charset="-128"/>
            </a:endParaRPr>
          </a:p>
          <a:p>
            <a:pPr algn="ctr">
              <a:defRPr/>
            </a:pPr>
            <a:r>
              <a:rPr lang="ja-JP" altLang="en-US" sz="1100" dirty="0">
                <a:latin typeface="Meiryo UI" panose="020B0604030504040204" pitchFamily="50" charset="-128"/>
                <a:ea typeface="Meiryo UI" panose="020B0604030504040204" pitchFamily="50" charset="-128"/>
              </a:rPr>
              <a:t>（信託銀行）</a:t>
            </a:r>
          </a:p>
        </p:txBody>
      </p:sp>
      <p:sp>
        <p:nvSpPr>
          <p:cNvPr id="47" name="右中かっこ 46">
            <a:extLst>
              <a:ext uri="{FF2B5EF4-FFF2-40B4-BE49-F238E27FC236}">
                <a16:creationId xmlns:a16="http://schemas.microsoft.com/office/drawing/2014/main" id="{8DCB24B0-325C-4291-9E9C-94998F64569A}"/>
              </a:ext>
            </a:extLst>
          </p:cNvPr>
          <p:cNvSpPr/>
          <p:nvPr/>
        </p:nvSpPr>
        <p:spPr>
          <a:xfrm>
            <a:off x="3075846" y="1317780"/>
            <a:ext cx="536575" cy="2646363"/>
          </a:xfrm>
          <a:prstGeom prst="rightBrace">
            <a:avLst>
              <a:gd name="adj1" fmla="val 60288"/>
              <a:gd name="adj2"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latin typeface="Meiryo UI" panose="020B0604030504040204" pitchFamily="50" charset="-128"/>
              <a:ea typeface="Meiryo UI" panose="020B0604030504040204" pitchFamily="50" charset="-128"/>
            </a:endParaRPr>
          </a:p>
        </p:txBody>
      </p:sp>
      <p:sp>
        <p:nvSpPr>
          <p:cNvPr id="48" name="円/楕円 26">
            <a:extLst>
              <a:ext uri="{FF2B5EF4-FFF2-40B4-BE49-F238E27FC236}">
                <a16:creationId xmlns:a16="http://schemas.microsoft.com/office/drawing/2014/main" id="{962CA692-CD1C-4553-A166-852B76BD99D3}"/>
              </a:ext>
            </a:extLst>
          </p:cNvPr>
          <p:cNvSpPr/>
          <p:nvPr/>
        </p:nvSpPr>
        <p:spPr>
          <a:xfrm>
            <a:off x="5921729" y="2900518"/>
            <a:ext cx="2608960" cy="790575"/>
          </a:xfrm>
          <a:prstGeom prst="ellipse">
            <a:avLst/>
          </a:prstGeom>
          <a:solidFill>
            <a:schemeClr val="bg1"/>
          </a:solidFill>
          <a:ln>
            <a:prstDash val="dash"/>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latin typeface="Meiryo UI" panose="020B0604030504040204" pitchFamily="50" charset="-128"/>
                <a:ea typeface="Meiryo UI" panose="020B0604030504040204" pitchFamily="50" charset="-128"/>
              </a:rPr>
              <a:t>デジタル証券流通</a:t>
            </a:r>
            <a:endParaRPr lang="en-US" altLang="ja-JP" sz="1100" dirty="0">
              <a:latin typeface="Meiryo UI" panose="020B0604030504040204" pitchFamily="50" charset="-128"/>
              <a:ea typeface="Meiryo UI" panose="020B0604030504040204" pitchFamily="50" charset="-128"/>
            </a:endParaRPr>
          </a:p>
          <a:p>
            <a:pPr algn="ctr">
              <a:defRPr/>
            </a:pPr>
            <a:r>
              <a:rPr lang="ja-JP" altLang="en-US" sz="1100" dirty="0">
                <a:latin typeface="Meiryo UI" panose="020B0604030504040204" pitchFamily="50" charset="-128"/>
                <a:ea typeface="Meiryo UI" panose="020B0604030504040204" pitchFamily="50" charset="-128"/>
              </a:rPr>
              <a:t>拡大の為の</a:t>
            </a:r>
            <a:r>
              <a:rPr lang="en-US" altLang="ja-JP" sz="1100" b="1" dirty="0">
                <a:latin typeface="Meiryo UI" panose="020B0604030504040204" pitchFamily="50" charset="-128"/>
                <a:ea typeface="Meiryo UI" panose="020B0604030504040204" pitchFamily="50" charset="-128"/>
              </a:rPr>
              <a:t>PTS</a:t>
            </a:r>
            <a:endParaRPr lang="ja-JP" altLang="en-US" sz="1100" b="1" dirty="0">
              <a:latin typeface="Meiryo UI" panose="020B0604030504040204" pitchFamily="50" charset="-128"/>
              <a:ea typeface="Meiryo UI" panose="020B0604030504040204" pitchFamily="50" charset="-128"/>
            </a:endParaRPr>
          </a:p>
        </p:txBody>
      </p:sp>
      <p:sp>
        <p:nvSpPr>
          <p:cNvPr id="50" name="円/楕円 52">
            <a:extLst>
              <a:ext uri="{FF2B5EF4-FFF2-40B4-BE49-F238E27FC236}">
                <a16:creationId xmlns:a16="http://schemas.microsoft.com/office/drawing/2014/main" id="{5BD9D1F3-BDBC-4E24-BC6A-1BF98FCDD3A2}"/>
              </a:ext>
            </a:extLst>
          </p:cNvPr>
          <p:cNvSpPr/>
          <p:nvPr/>
        </p:nvSpPr>
        <p:spPr>
          <a:xfrm>
            <a:off x="5921729" y="1751168"/>
            <a:ext cx="2608960" cy="792162"/>
          </a:xfrm>
          <a:prstGeom prst="ellipse">
            <a:avLst/>
          </a:prstGeom>
          <a:solidFill>
            <a:schemeClr val="bg1"/>
          </a:solidFill>
          <a:ln>
            <a:prstDash val="dash"/>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latin typeface="Meiryo UI" panose="020B0604030504040204" pitchFamily="50" charset="-128"/>
                <a:ea typeface="Meiryo UI" panose="020B0604030504040204" pitchFamily="50" charset="-128"/>
              </a:rPr>
              <a:t>不動産以外の</a:t>
            </a:r>
            <a:r>
              <a:rPr lang="ja-JP" altLang="en-US" sz="1100" b="1" dirty="0">
                <a:latin typeface="Meiryo UI" panose="020B0604030504040204" pitchFamily="50" charset="-128"/>
                <a:ea typeface="Meiryo UI" panose="020B0604030504040204" pitchFamily="50" charset="-128"/>
              </a:rPr>
              <a:t>実物資産</a:t>
            </a:r>
            <a:r>
              <a:rPr lang="ja-JP" altLang="en-US" sz="1100" dirty="0">
                <a:latin typeface="Meiryo UI" panose="020B0604030504040204" pitchFamily="50" charset="-128"/>
                <a:ea typeface="Meiryo UI" panose="020B0604030504040204" pitchFamily="50" charset="-128"/>
              </a:rPr>
              <a:t>への拡大期待</a:t>
            </a:r>
          </a:p>
        </p:txBody>
      </p:sp>
      <p:cxnSp>
        <p:nvCxnSpPr>
          <p:cNvPr id="9" name="直線コネクタ 8">
            <a:extLst>
              <a:ext uri="{FF2B5EF4-FFF2-40B4-BE49-F238E27FC236}">
                <a16:creationId xmlns:a16="http://schemas.microsoft.com/office/drawing/2014/main" id="{D1AD9562-0A06-4DE6-A978-535658A72020}"/>
              </a:ext>
            </a:extLst>
          </p:cNvPr>
          <p:cNvCxnSpPr>
            <a:cxnSpLocks/>
            <a:stCxn id="39" idx="0"/>
            <a:endCxn id="21" idx="2"/>
          </p:cNvCxnSpPr>
          <p:nvPr/>
        </p:nvCxnSpPr>
        <p:spPr>
          <a:xfrm flipV="1">
            <a:off x="1971740" y="2965606"/>
            <a:ext cx="0" cy="4484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091316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403</TotalTime>
  <Words>862</Words>
  <Application>Microsoft Office PowerPoint</Application>
  <PresentationFormat>画面に合わせる (4:3)</PresentationFormat>
  <Paragraphs>47</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Meiryo UI</vt:lpstr>
      <vt:lpstr>游ゴシック</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baby cafe</dc:creator>
  <cp:lastModifiedBy>渡辺 雅之</cp:lastModifiedBy>
  <cp:revision>29</cp:revision>
  <dcterms:created xsi:type="dcterms:W3CDTF">2020-04-14T00:53:39Z</dcterms:created>
  <dcterms:modified xsi:type="dcterms:W3CDTF">2021-10-29T08:00:33Z</dcterms:modified>
</cp:coreProperties>
</file>